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B7C26D-7271-42E7-9322-3D3032BE75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5CA562-575F-462C-96C2-667083A7A2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E61CBB-61B7-4DCC-8884-5B7D168EE4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43F992-9457-492B-B2B1-9D6A64EDF3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BCD2936-115A-490D-B5E3-BE9D25ADBA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74F2549-EC35-4CBF-91A7-361D8DD850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B25674C-B38F-4798-AF54-86FB3BAC5A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3B131B-8431-4079-92DE-D7068F20DC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6425C9-AA70-4D87-8F64-5EB4EB05AD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DD4E68-9364-44A8-804A-67794F3837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0349DA-3732-472D-9BA6-81255D1823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7051151035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腹腔镜下全子宫切课件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腹腔镜手术简介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子宫切除手术的必要性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腹腔镜下全子宫切除手术介绍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手术前准备与手术后护理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腹腔镜下全子宫切除手术的展望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相关文献与参考资料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腹腔镜手术简介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初始阶段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20世纪80年代，腹腔镜手术开始应用于临床，主要用于简单的腹腔探查和诊断。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探索阶段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90年代初，随着技术的进步，腹腔镜手术逐渐扩展到胆囊切除等腹部手术领域。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成熟阶段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90年代末至今，腹腔镜手术在妇科、泌尿外科等领域得到广泛应用，并逐渐发展出复杂的手术操作。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腹腔镜手术的发展历程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创伤小、恢复快、术后疼痛轻、美观效果好。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操作难度大、技术要求高、对器械依赖性强、手术时间长。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腹腔镜手术的优势与局限性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局限性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优势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取出标本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将切除的组织从腹壁穿孔中取出。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止血与缝合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止血后进行组织缝合和创口闭合。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分离组织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使用电凝、超声刀等器械分离需要切除的组织。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建立气腹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通过向腹腔内注入二氧化碳气体，建立手术所需的空间。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置入器械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将腹腔镜镜头和手术器械通过腹壁穿孔置入腹腔。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腹腔镜手术的基本操作流程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子宫切除手术的必要性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7722" b="772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子宫肌瘤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子宫肌瘤是女性常见的良性肿瘤，可能导致月经异常、腹部疼痛、压迫症状等。在药物治疗无效或肌瘤恶变的情况下，需要采取手术治疗。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腹腔镜下全子宫切除术是治疗子宫肌瘤的有效手段之一，具有创伤小、恢复快、并发症少等优点。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316" r="2931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6910" r="3691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子宫内膜异位症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对于症状严重、药物治疗无效的子宫内膜异位症患者，全子宫切除术是有效的治疗手段之一。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子宫内膜异位症是指子宫内膜组织在子宫以外的部位生长，可能导致痛经、慢性盆腔痛、不孕等症状。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子宫腺肌症是指子宫内膜腺体和间质侵入子宫肌层，导致子宫均匀性增大或局限性结节状增生，可引起痛经、月经异常等症状。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对于症状严重、药物治疗无效的子宫腺肌症患者，全子宫切除术是有效的治疗手段之一。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子宫腺肌症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https://d.book118.com/017051151035006030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48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2024-09-01T18:30:44.999</cp:lastPrinted>
  <dcterms:created xsi:type="dcterms:W3CDTF">2024-09-01T10:30:45Z</dcterms:created>
  <dcterms:modified xsi:type="dcterms:W3CDTF">2024-09-01T10:30:46Z</dcterms:modified>
</cp:coreProperties>
</file>