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72C56-BA6A-49CD-9639-6ADB2DA20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30DDB-1C56-446E-A311-BBB3A0708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A94A1-EF31-45C5-B9A7-87B6ACCE7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55E1A-3E78-44ED-BC6C-F2D1C8B6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3FAD4-EDFF-48CE-A1E1-F746FBB92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9789E-73E6-4795-8596-148CA6627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EA213-2F19-40B9-AA2A-E48AC7284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9285A-6587-4321-BE69-DCF065178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D8B89-23E2-4B63-9F9B-C2DA9686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12A08-8CC9-4416-8843-1326104C0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7FC79-7375-483C-B854-AD48D8C71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531141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新透析病人的护理实践案例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新透析病人护理的挑战与展望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新透析病人是指刚开始接受透析治疗的慢性肾功能衰竭患者。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新透析病人通常处于慢性肾功能衰竭的终末期，需要依靠透析来维持生命。他们可能面临身体和心理上的多重挑战，需要特别的护理和关注。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透析是一种利用半透膜原理，通过扩散、对流和吸附的方式，将体内的代谢废物和多余水分清除出体外的治疗方法。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透析可以替代肾脏的部分功能，帮助患者维持生命，提高生活质量。对于新透析病人，护理查房可以帮助他们更好地了解透析的原理、作用以及注意事项，从而更好地配合治疗。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透析的原理与作用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当肾脏功能严重受损，无法通过自身代谢排除毒素和多余水分时，就需要进行透析治疗。常见的适应症包括慢性肾功能衰竭、急性肾功能衰竭、药物或毒物中毒等。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情况下，透析治疗可能不适合或甚至有害。例如，严重出血、严重感染、严重心脑血管疾病等情况下，透析可能会加重病情。对于新透析病人，了解这些禁忌症有助于他们更好地配合治疗，避免不必要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37" r="32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57" r="331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了解新透析病人的心理状态，给予适当的心理疏导和安慰，缓解其焦虑、恐惧等情绪。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向新透析病人及其家属介绍透析的相关知识，提高其对疾病的认知和自我管理能力。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控制水分摄入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根据病人的尿量、体重等指标，指导其合理控制水分摄入，避免水潴留和高血压等并发症。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根据病人的营养状况和饮食偏好，制定个性化的饮食方案，确保其获得足够的营养素。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血管通路的护理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保护血管通路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指导病人及其家属正确使用和维护血管通路，避免发生感染、血栓等并发症。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监测血管通路功能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定期监测血管通路的流量、压力等指标，确保其功能正常。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指导病人控制水分和盐的摄入，合理使用降压药，预防高血压的发生。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高血压的预防与处理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注意观察病人在透析过程中的血压变化，及时处理低血压症状，避免对病人造成不良影响。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低血压的预防与处理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新透析病人的健康教育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https://d.book118.com/017053114165006044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2024-09-19T13:27:09.457</cp:lastPrinted>
  <dcterms:created xsi:type="dcterms:W3CDTF">2024-09-19T05:27:09Z</dcterms:created>
  <dcterms:modified xsi:type="dcterms:W3CDTF">2024-09-19T05:27:11Z</dcterms:modified>
</cp:coreProperties>
</file>