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3710A-0329-46B4-93B1-9475D9D3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CDDD1-DA08-4A94-B6C3-7BDB4CB74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A633E-788F-4D33-B0A8-128246C0B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BD555-8AC3-4A69-9E4A-C9F41C0BF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D8CA99-03B6-4AD4-B32B-BBB884385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722C1E-4171-4343-A241-6407C5886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15B118-F975-462C-98CE-9915089FB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7088F-44DA-4EDE-BF96-2BE1F4B5E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C2EB7-8FA9-43CE-9FEA-9C8B282EB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4FF79-869C-46EC-B333-F63CCE041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4ED71-5E16-46BB-87A4-73EE24C0D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61026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小儿咳嗽得护理ppt课件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小儿咳嗽的成因与类型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预防小儿咳嗽的措施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小儿咳嗽的常见原因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咳嗽对小儿的影响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护理小儿咳嗽的方法和注意事项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提高家长对小儿咳嗽的认识，了解正确的护理方法。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帮助家长更好地照顾孩子，减轻孩子咳嗽症状，促进康复。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预防咳嗽引发的并发症，保障孩子健康。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目的和重要性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小儿咳嗽的成因与类型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支原体感染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如感冒、流感等，咳嗽多为干咳或有少量痰液。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如肺炎、支气管炎等，咳嗽可能伴有痰多、痰黄等症状。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咳嗽多为刺激性干咳，夜间加重。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感染性咳嗽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非感染性咳嗽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过敏性鼻炎、哮喘等引起的咳嗽，多为刺激性干咳。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空气污染、烟雾等环境因素引起的咳嗽。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情绪波动、焦虑等心理因素也可能导致咳嗽。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咳嗽类型鉴别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感染性咳嗽痰液较多，而非感染性咳嗽痰液较少或无痰。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感染性咳嗽通常伴有发热、流涕等症状，而非感染性咳嗽则可能没有其他症状。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感染性咳嗽通常病程较长，而非感染性咳嗽病程较短。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小儿咳嗽多见于3岁以下的婴幼儿，而成人咳嗽则多见于中老年人。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小儿咳嗽的护理方法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轻症咳嗽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咳嗽痰多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过敏咳嗽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对于轻微的咳嗽，一般情况下不需要特别治疗，可以适当给宝宝喂一些温开水，保持室内空气湿度，有助于缓解咳嗽症状。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当宝宝咳嗽伴有痰多时，可以在医生指导下使用祛痰药，如盐酸氨溴索、乙酰半胱氨酸等，以帮助宝宝排痰。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对于干咳的宝宝，可以使用镇咳药，如右美沙芬、福尔可定等，但需要注意使用剂量和时间，避免长期使用。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如果宝宝咳嗽持续时间较长，且伴有过敏症状，如皮疹、鼻塞等，需要考虑是否为过敏引起的咳嗽，可在医生指导下使用抗过敏药物。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868" b="168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811" r="188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可以使用加湿器或在房间放置一盆水，以保持室内湿度在50%-60%之间，有助于缓解咳嗽症状。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保持室内空气湿度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注意宝宝的保暖，特别是在早晚温差较大的季节，及时增减衣物，避免宝宝受凉。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避免宝宝接触烟雾、香水等刺激性气味，以及避免剧烈运动和情绪激动等。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在宝宝睡觉时，可以适当垫高头部，有助于减轻咳嗽症状。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https://d.book118.com/017061026002006031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2024-09-02T22:21:25.292</cp:lastPrinted>
  <dcterms:created xsi:type="dcterms:W3CDTF">2024-09-02T14:21:25Z</dcterms:created>
  <dcterms:modified xsi:type="dcterms:W3CDTF">2024-09-02T14:21:27Z</dcterms:modified>
</cp:coreProperties>
</file>