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266A3-CEBB-46F8-8748-9603B22C3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D2D37-7098-4D25-8AB0-0FA8057FC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380C5-48DF-4AE4-AD57-2B5863CF7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D329D-6662-4761-86D4-8C21D8407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02CF0F-66E5-4239-A306-72CC2A546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2DFD2D-7970-4A2C-8628-1D3925083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0F06AC-3F83-4D4A-8196-A731283AE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90A5C2-B214-4D15-A4A5-B90DBC619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A006D-B11E-4505-9884-AE4F26ADE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5171A-8E11-4A08-A0B2-2B14C8921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5E845-A151-485C-B43F-92C9A9566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62012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公司内部审计制度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审计机构与人员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审计程序与方法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财务报告审计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合规性审计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内部控制评价与优化建议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监督与追责机制建立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审计制度概述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公司内部审计制度是企业内部建立的一套完整的、系统的、独立的、客观的监督和评价机制，旨在评估和改进公司的风险管理、内部控制和治理过程。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确保公司遵守相关法律法规和内部政策，提高经营效率和效果，保护公司资产安全，促进公司目标的实现。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适用于公司及其所属单位的所有业务活动、财务活动和管理活动。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包括公司的各个部门、分支机构、子公司以及其他相关单位。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审计原则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遵循客观性、公正性、保密性和专业性的原则。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内部审计部门应独立于被审计单位，确保审计工作的独立性和客观性。内部审计人员不得参与被审计单位的业务活动或决策过程，以保持其独立地位。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审计原则与独立性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审计机构与人员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6250" b="62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审计委员会应确保公司财务报告的完整性、准确性和可靠性，并对外部审计机构的工作进行监督。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监督公司财务报告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评估内部控制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监督风险管理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构成要求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审计委员会应定期评估公司的内部控制体系，确保其有效性，并提出改进建议。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审计委员会应关注公司的风险管理状况，确保公司具备有效的风险识别、评估和应对机制。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审计委员会应由独立董事组成，具备财务、会计或审计等方面的专业知识和经验。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审计委员会职责及构成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公司应设立独立的内部审计部门，直接向审计委员会报告工作，确保内部审计的独立性和客观性。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内部审计部门应根据公司业务规模、复杂程度和风险状况，配备足够数量的合格审计人员，并保持人员结构的合理性和稳定性。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内部审计部门设置和人员配备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人员配备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部门设置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审计人员应具备财务、会计、审计或相关领域的专业知识和经验，熟悉公司业务和流程，并持有相应的职业资格证书。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公司应定期为审计人员提供专业培训和发展机会，包括内部培训、外部研讨会和在线课程等，以提高审计人员的专业技能和综合素质。同时，鼓励审计人员参加行业交流和分享活动，拓宽视野和增强实践经验。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资格要求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审计人员资格要求和培训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审计程序与方法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审计目标确定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明确审计对象、审计范围和审计重点，确保审计计划与公司战略和业务目标保持一致。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审计计划编制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根据审计目标，制定详细的审计计划，包括审计时间、人员分工、资源安排等。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审计计划执行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按照审计计划，有序开展审计工作，确保审计程序和方法得到有效执行。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审计计划制定和执行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风险导向审计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以风险评估为基础，关注高风险领域和关键业务流程，提高审计效率和效果。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运用数据分析工具和方法，对海量数据进行挖掘和分析，发现潜在问题和异常情况。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内部控制评价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评估公司内部控制体系的有效性和合规性，提出改进建议。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审计方法选择和应用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证据收集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通过访谈、问卷调查、查阅资料等方式，收集充分、适当的审计证据。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证据整理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对收集到的审计证据进行分类、整理和汇总，形成完整的证据链。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运用专业知识和技能，对审计证据进行深入分析，揭示问题本质和潜在风险。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证据收集、整理和分析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财务报告审计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https://d.book118.com/017062012040006025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2024-08-29T16:17:47.656</cp:lastPrinted>
  <dcterms:created xsi:type="dcterms:W3CDTF">2024-08-29T08:17:47Z</dcterms:created>
  <dcterms:modified xsi:type="dcterms:W3CDTF">2024-08-29T08:17:50Z</dcterms:modified>
</cp:coreProperties>
</file>