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B98D42-1B92-48D0-939D-B23D649E4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17DA9-6C21-421A-B908-7EE367BEBC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E47A8F-F47D-4184-BBB0-6B2817CFD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5490F6-F17C-4BCB-B9EB-74870855D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6953B31-7CD9-4036-8661-584765B04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057ED30-3ED1-4B90-84DE-AA28706E9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9205BA8-0FD8-4C44-B3D0-9FA94F150B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D45DE5-3F6E-416A-9F9B-6F484C690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B1F581-85A1-493B-AE6B-483F6FBB8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B6BCDB-1BA6-4B3C-B96B-3293F058B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493BA7-9FAF-4865-ADCB-6EC8729FF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00120201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党员示范岗事迹材料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党员示范岗评选标准与流程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优秀党员示范岗事迹介绍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党员示范岗作用发挥及成效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存在问题与改进措施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党员示范岗背景与意义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党员示范岗是响应党的号召，发挥党员先锋模范作用的重要举措。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响应党的号召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推动单位发展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提升党员素质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通过设立党员示范岗，可以激发党员的工作热情，推动单位各项工作的顺利开展。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党员示范岗的设立，有助于提升党员的思想政治素质、业务能力和服务水平。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党员示范岗是单位内的标杆和榜样，能够带动其他员工积极向上、奋发有为。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21125" b="211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树立榜样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通过党员示范岗的引领作用，可以形成良好的工作风尚和企业文化。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引领风尚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党员示范岗要始终坚持服务群众的宗旨，为群众提供优质、高效的服务。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服务群众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示范岗意义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党员责任与担当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履行职责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党员示范岗要切实履行岗位职责，做到守土有责、守土负责、守土尽责。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勇于担当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在工作中遇到困难和挑战时，党员示范岗要勇于担当，积极解决问题。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服务大局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党员示范岗要始终围绕单位中心工作，服务大局，推动单位各项事业的发展。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党员示范岗评选标准与流程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评选标准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4979" y="101410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政治立场坚定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63704" y="1448856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始终坚持马克思主义、毛泽东思想、邓小平理论、三个代表重要思想、科学发展观等党的基本路线和方针政策，具有高度的政治觉悟。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4979" y="364826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群众评价良好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63704" y="4083018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密切联系群众，关心群众疾苦，积极为群众排忧解难，得到群众的广泛认可和好评。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42035" y="199342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工作业绩突出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50760" y="2428173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在本职工作中，能够以身作则，带头攻坚克难，取得显著成绩，为党和人民事业做出积极贡献。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96398" y="4406909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廉洁奉公守法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05123" y="4841661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自觉遵守党的纪律和国家法律法规，廉洁奉公，勤政为民，没有违法违纪行为。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制定评选方案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根据党组织要求和实际情况，制定具体的评选方案，明确评选标准、程序和时间安排等。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组织推荐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各级党组织按照评选方案要求，组织党员和群众进行推荐，提出候选人名单。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初步筛选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对推荐人选进行初步筛选，确定初步候选人名单。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深入考察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对初步候选人进行深入考察，全面了解其政治表现、工作业绩、群众评价等方面情况。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确定人选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根据考察情况，确定党员示范岗人选名单。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公示结果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将评选结果进行公示，接受党员和群众的监督。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评选流程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公示内容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公示内容包括党员示范岗人选的姓名、性别、年龄、工作单位及职务等基本情况，以及主要事迹和成绩。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公示时间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评选结果公示时间一般为7个工作日。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在公示期间，任何单位和个人均可通过来信、来电、来访等形式反映公示对象存在的问题和不足，党组织将对反映的情况进行调查核实并作出处理。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458" r="1945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875" r="1687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评选结果公示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优秀党员示范岗事迹介绍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事迹一：立足岗位，无私奉献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长期坚守工作一线，任劳任怨，以高度的责任心和使命感对待工作。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在工作中不计个人得失，始终把集体利益放在首位，为团队的成功默默付出。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面对困难和挑战，总是冲锋在前，勇于承担责任，为解决问题贡献智慧和力量。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在工作中敢于尝试新方法、新思路，积极探索提高工作效率和质量的有效途径。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在遇到技术难题时，能够深入研究、反复试验，最终找到切实可行的解决方案。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善于总结经验教训，将创新成果转化为实际工作的动力，推动团队不断进步。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事迹二：勇于创新，攻坚克难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https://d.book118.com/017100120201006053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2024-09-28T00:34:01.028</cp:lastPrinted>
  <dcterms:created xsi:type="dcterms:W3CDTF">2024-09-27T16:34:01Z</dcterms:created>
  <dcterms:modified xsi:type="dcterms:W3CDTF">2024-09-27T16:34:03Z</dcterms:modified>
</cp:coreProperties>
</file>