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BD6EAC-AD5D-49B0-A4A2-0CF0D7B51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22AAE2-F114-449B-9F71-B2BD28746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59B7BE-5F91-4D4B-990A-986EF76A8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53F46B-83D3-4C51-9893-528B86986E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53C769-EFE5-492F-9AA1-9CE0672092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468456-AB9B-4A6B-B3A9-D075246B40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4DD877-5E3B-4B23-B5F1-1C7C19D270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1A149B-B754-4625-B8AF-65C0DC4F98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3FFC14-0BDD-4EC0-B726-95AAAAD581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AEC6DD-584A-4BB6-B425-A1C6231ED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8F08F0-3C5B-43CD-A9AC-69C0737BC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0205005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Obstetric Nursing English Lecture</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Basic knowledge of objective numbering</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Obstetric nursing practice operation</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Communication and exchange in objective numbering</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Ethical and Legal Issues in Obstetric Nursing</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Case analysis and practice</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Introduction</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Obstetric nurses play a critical role in improving quality care to expect mothers, ensuring a safe and healthy outcome for both the mother and baby</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Obstetric nursing is a specialized field of nursing that focuses on the unique needs of prospective women and their families</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The need for objective nursing care has increased as the number of women delaying childbirth has increased, leading to a higher risk of pregnancy related complications</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Background</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Objectives</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To provide students with a fundamental understanding of objective nursing concepts and practices</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To prepare students to enter the field of objective nursing with the necessary knowledge and skills to provide quality care</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To enhance students' communication and interpersonal skills to effectively interact with patients and their families</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To develop students' clinical decision making and problem solving skills in objective nursing</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Basic knowledge of objective numbering</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Preliminary care</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providing regular check ups to monitor the health of the mother and fetus, including weight, blood pressure, and financial development</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Nutrition</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advising on a balanced die and supplies to ensure the mother has the necessary nutrients for a healthy pregnancy</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Lifestyle</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promoting healthy habits such as exercise, rest, and avoidance of harmful substances like alcohol and drugs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Pregnancy care</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Labor process and delivery care</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Monitoring</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continuous monitoring of the mother and fetus during labor to ensure safety and well being</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Pain management</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providing comfort measures and pay relief options to help the mother scope with labor paints</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Delivery techniques</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assisting in the delivery process, either vaginally or significantly, depending on the circumstances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Feeding</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Guide the correct posture and frequency of breastfeeding, as well as the precautions for artificial feeding.</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Diapering and bathing</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demonstrating property techniques for changing diapers and giving newborn bats</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Initial examination</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conducting a through examination of the newborn to assess health and identify any potential problems</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Newborn care</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Obstetric nursing practice operation</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The importance of prenatal care is to ensure a healthy pregnancy and birth for both the mother and baby It includes regular check ups and screens to identify any potential health issues that may arise during pregnancy</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Prenatal Care Introduction</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Prenatal care procedures include monitoring the mother's health, checking the baby's development, and providing necessary medical and nutritional support These procedures are designed to identify and manage any health issues that may arise during pregnancy</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Prenatal Care Procedures</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Prenatal care procedures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Postpartum Care Introduction</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Postpartum care is essential for the physical and emotional recovery of the mother after childbirth It provides the necessary support and care to ensure a smooth transition to parenthood and to promote the health of both the mother and baby</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Postpartum Care Operations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Postpartum care operations include providing breakfeeding support, managing Postpartum blending and painting, and monitoring the mother's mental health These operations are designed to ensure a safe and healthy recovery for the mother after childbirth</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Postpartum care operations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Postpartum care procedures include checking the mother's physical recovery, providing guidance on breakfeeding and newborn care, and monitoring the baby's health These procedures are essential for ensuring a smooth transition to parenthood and promoting the health of both the mother and baby</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Postpartum Care Procedures</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Postpartum care is essential for the physical and emotional well being of the mother It provides the necessary support and information to enable her to care for herself and her new baby effectively</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Postpartum Care Importance</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Postpartum care procedures</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04</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Communication and exchange in objective numbering</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Empathy and Understanding</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Obstetric nurses should pose the possibility to put them in the shoes of expected mothers, understanding their unique needs, fears, and concerns during pregnancy</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Clear and Effective Communication</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It is essential to communicate in a clear, understandable manual, ensuring that prospective women fully understand health instructions, procedures, and any necessary information</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Listening Skills</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Active listening is key when communicating with expected mothers Obstetric nurses should be attentive, allowing them to express their thoughts and feelings without interruption</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Communication skills with prior women</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https://d.book118.com/017102050051006032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2024-09-05T03:16:26.522</cp:lastPrinted>
  <dcterms:created xsi:type="dcterms:W3CDTF">2024-09-04T19:16:26Z</dcterms:created>
  <dcterms:modified xsi:type="dcterms:W3CDTF">2024-09-04T19:16:28Z</dcterms:modified>
</cp:coreProperties>
</file>