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763E62-B934-4B85-81D6-80A430B5A4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AF7F8D-85E1-4B0F-8545-0C97BD3EE1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C2ADBB-50F3-49A7-B3F3-E5AA3BF7E0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E378FC-200E-4082-A83A-75F31E87D4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38751A-4768-4F0B-B440-C2315BACDA7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82FCA0-C7EC-424C-A38D-CE2BB27C9D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D4113C-A22F-43B7-867D-2B834E16A76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61141B-21E4-4D01-ACD7-678DF12275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C360C5-23CE-4164-BF23-E4EC4A4918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8C5E3C-A61A-4E84-BD58-90CA880728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E7AE15-ABC6-4A54-8912-F2D3AE3FD3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7104042144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本草在肿瘤防治中的作用研究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本草：传统医学中的天然药物宝库
 肿瘤防治：医学领域的重大挑战
 本草防治肿瘤的有效性和安全性研究
 本草抗肿瘤化合物的分离、鉴定和结构解析
 本草抗肿瘤作用机制的探索与阐释
 本草与现代抗肿瘤药物的联合应用策略研究
 本草抗肿瘤制剂的研制与临床评价研究
 本草抗肿瘤研究的展望与未来方向</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本草：传统医学中的天然药物宝库</a:t>
            </a:r>
          </a:p>
        </p:txBody>
      </p:sp>
      <p:sp>
        <p:nvSpPr>
          <p:cNvPr id="3" name="Subtitle 2"/>
          <p:cNvSpPr>
            <a:spLocks noGrp="1"/>
          </p:cNvSpPr>
          <p:nvPr>
            <p:ph type="subTitle" idx="1"/>
          </p:nvPr>
        </p:nvSpPr>
        <p:spPr/>
        <p:txBody>
          <a:bodyPr/>
          <a:lstStyle/>
          <a:p>
            <a:r>
              <a:t>本草在肿瘤防治中的作用研究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本草：传统医学中的天然药物宝库</a:t>
            </a:r>
          </a:p>
        </p:txBody>
      </p:sp>
      <p:sp>
        <p:nvSpPr>
          <p:cNvPr id="3" name="Content Placeholder 2"/>
          <p:cNvSpPr>
            <a:spLocks noGrp="1"/>
          </p:cNvSpPr>
          <p:nvPr>
            <p:ph sz="half" idx="2"/>
          </p:nvPr>
        </p:nvSpPr>
        <p:spPr/>
        <p:txBody>
          <a:bodyPr/>
          <a:lstStyle/>
          <a:p>
            <a:r>
              <a:t>1. 本草中的多种成分具有抗肿瘤活性，主要包括生物碱、萜类化合物、黄酮类化合物、多糖类化合物和挥发油等。</a:t>
            </a:r>
          </a:p>
          <a:p>
            <a:r>
              <a:t>2. 本草中的活性成分对肿瘤细胞具有多种作用，包括抑制肿瘤细胞生长、诱导凋亡、抑制肿瘤血管生成、增强免疫功能等。</a:t>
            </a:r>
          </a:p>
          <a:p>
            <a:r>
              <a:t>3. 本草中的活性成分与常用于肿瘤治疗的化疗药物具有协同作用，可以降低化疗药物的耐药性，提高化疗药物的疗效，减轻化疗药物的副作用。</a:t>
            </a:r>
          </a:p>
        </p:txBody>
      </p:sp>
      <p:sp>
        <p:nvSpPr>
          <p:cNvPr id="4" name="Text Placeholder 3"/>
          <p:cNvSpPr>
            <a:spLocks noGrp="1"/>
          </p:cNvSpPr>
          <p:nvPr>
            <p:ph type="body" idx="3"/>
          </p:nvPr>
        </p:nvSpPr>
        <p:spPr/>
        <p:txBody>
          <a:bodyPr/>
          <a:lstStyle/>
          <a:p>
            <a:r>
              <a:t>本草的临床应用与疗效评估</a:t>
            </a:r>
          </a:p>
        </p:txBody>
      </p:sp>
      <p:sp>
        <p:nvSpPr>
          <p:cNvPr id="5" name="Content Placeholder 4"/>
          <p:cNvSpPr>
            <a:spLocks noGrp="1"/>
          </p:cNvSpPr>
          <p:nvPr>
            <p:ph sz="half" idx="4"/>
          </p:nvPr>
        </p:nvSpPr>
        <p:spPr/>
        <p:txBody>
          <a:bodyPr/>
          <a:lstStyle/>
          <a:p>
            <a:r>
              <a:t>1. 本草在肿瘤防治中具有悠久的历史，目前有许多本草已被用于临床治疗肿瘤，包括人参、黄芪、当归、阿胶、灵芝、冬虫夏草等。</a:t>
            </a:r>
          </a:p>
          <a:p>
            <a:r>
              <a:t>2. 本草在肿瘤防治中具有良好的疗效，可以有效地缓解肿瘤症状、提高患者生存率和生活质量。</a:t>
            </a:r>
          </a:p>
          <a:p>
            <a:r>
              <a:t>3. 本草在肿瘤防治中的疗效评估主要包括临床试验和动物实验，临床试验包括随机对照试验、队列研究和病例对照研究等，动物实验包括细胞试验、动物模型试验等。</a:t>
            </a:r>
          </a:p>
        </p:txBody>
      </p:sp>
      <p:sp>
        <p:nvSpPr>
          <p:cNvPr id="6" name="Text Placeholder 5"/>
          <p:cNvSpPr>
            <a:spLocks noGrp="1"/>
          </p:cNvSpPr>
          <p:nvPr>
            <p:ph type="body" idx="1"/>
          </p:nvPr>
        </p:nvSpPr>
        <p:spPr/>
        <p:txBody>
          <a:bodyPr/>
          <a:lstStyle/>
          <a:p>
            <a:r>
              <a:t>本草的药理活性与抗肿瘤机制</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本草：传统医学中的天然药物宝库</a:t>
            </a:r>
          </a:p>
        </p:txBody>
      </p:sp>
      <p:sp>
        <p:nvSpPr>
          <p:cNvPr id="3" name="Text Placeholder 2"/>
          <p:cNvSpPr>
            <a:spLocks noGrp="1"/>
          </p:cNvSpPr>
          <p:nvPr>
            <p:ph type="body" idx="1"/>
          </p:nvPr>
        </p:nvSpPr>
        <p:spPr/>
        <p:txBody>
          <a:bodyPr/>
          <a:lstStyle/>
          <a:p>
            <a:r>
              <a:t>本草的安全性与毒副作用</a:t>
            </a:r>
          </a:p>
        </p:txBody>
      </p:sp>
      <p:sp>
        <p:nvSpPr>
          <p:cNvPr id="4" name="Content Placeholder 3"/>
          <p:cNvSpPr>
            <a:spLocks noGrp="1"/>
          </p:cNvSpPr>
          <p:nvPr>
            <p:ph sz="half" idx="2"/>
          </p:nvPr>
        </p:nvSpPr>
        <p:spPr/>
        <p:txBody>
          <a:bodyPr/>
          <a:lstStyle/>
          <a:p>
            <a:r>
              <a:t>1. 本草一般具有良好的安全性，但有些本草在使用时也可能产生毒副作用，如人参可能会引起高血压、失眠等副作用，黄芪可能会引起胃肠道反应等副作用。</a:t>
            </a:r>
          </a:p>
          <a:p>
            <a:r>
              <a:t>2. 本草的毒副作用与本草的剂量、用法、使用时间等 factors 有关，一般来说，本草的剂量越大、用法越不当、使用时间越长，其毒副作用就越大。</a:t>
            </a:r>
          </a:p>
          <a:p>
            <a:r>
              <a:t>3. 本草的毒副作用可以通过合理使用本草来减少或避免，如根据患者的病情和体质合理选择本草的剂量和用法，在使用本草时注意观察患者的反应，如有不适及时停药等。</a:t>
            </a:r>
          </a:p>
        </p:txBody>
      </p:sp>
      <p:sp>
        <p:nvSpPr>
          <p:cNvPr id="5" name="Text Placeholder 4"/>
          <p:cNvSpPr>
            <a:spLocks noGrp="1"/>
          </p:cNvSpPr>
          <p:nvPr>
            <p:ph type="body" idx="3"/>
          </p:nvPr>
        </p:nvSpPr>
        <p:spPr/>
        <p:txBody>
          <a:bodyPr/>
          <a:lstStyle/>
          <a:p>
            <a:r>
              <a:t>本草的药理研究与开发前景</a:t>
            </a:r>
          </a:p>
        </p:txBody>
      </p:sp>
      <p:sp>
        <p:nvSpPr>
          <p:cNvPr id="6" name="Content Placeholder 5"/>
          <p:cNvSpPr>
            <a:spLocks noGrp="1"/>
          </p:cNvSpPr>
          <p:nvPr>
            <p:ph sz="half" idx="4"/>
          </p:nvPr>
        </p:nvSpPr>
        <p:spPr/>
        <p:txBody>
          <a:bodyPr/>
          <a:lstStyle/>
          <a:p>
            <a:r>
              <a:t>1. 本草的药理研究主要包括本草的化学成分分析、药理作用研究、毒理学研究等，这些研究旨在揭示本草的有效成分、药理作用机制和毒性作用。</a:t>
            </a:r>
          </a:p>
          <a:p>
            <a:r>
              <a:t>2. 本草的研究与开发前景广阔，随着现代科学技术的发展，本草研究的深入，越来越多的本草及其有效成分被发现并应用于临床，为肿瘤防治提供了新的治疗方法。</a:t>
            </a:r>
          </a:p>
          <a:p>
            <a:r>
              <a:t>3. 本草的开发与应用可以与现代医学相结合，通过现代医学技术对本草进行提取、纯化、制剂等，提高本草的质量和疗效，扩大本草的应用范围。</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本草：传统医学中的天然药物宝库</a:t>
            </a:r>
          </a:p>
        </p:txBody>
      </p:sp>
      <p:sp>
        <p:nvSpPr>
          <p:cNvPr id="3" name="Text Placeholder 2"/>
          <p:cNvSpPr>
            <a:spLocks noGrp="1"/>
          </p:cNvSpPr>
          <p:nvPr>
            <p:ph type="body" idx="1"/>
          </p:nvPr>
        </p:nvSpPr>
        <p:spPr/>
        <p:txBody>
          <a:bodyPr/>
          <a:lstStyle/>
          <a:p>
            <a:r>
              <a:t>本草的质量控制与标准化</a:t>
            </a:r>
          </a:p>
        </p:txBody>
      </p:sp>
      <p:sp>
        <p:nvSpPr>
          <p:cNvPr id="4" name="Content Placeholder 3"/>
          <p:cNvSpPr>
            <a:spLocks noGrp="1"/>
          </p:cNvSpPr>
          <p:nvPr>
            <p:ph sz="half" idx="2"/>
          </p:nvPr>
        </p:nvSpPr>
        <p:spPr/>
        <p:txBody>
          <a:bodyPr/>
          <a:lstStyle/>
          <a:p>
            <a:r>
              <a:t>1. 本草的质量控制主要包括本草的来源鉴别、化学成分分析、药理作用评价、毒理学评价等，这些控制措施旨在确保本草的质量和安全性。</a:t>
            </a:r>
          </a:p>
          <a:p>
            <a:r>
              <a:t>2. 本草的标准化是指对本草的质量、成分、药理作用等进行统一规定，以保证本草的质量和疗效的一致性。</a:t>
            </a:r>
          </a:p>
          <a:p>
            <a:r>
              <a:t>3. 本草的标准化对本草的临床应用具有重要意义，可以提高本草的质量和疗效，保证本草的安全性和有效性，使本草在临床应用中发挥更好的治疗作用。</a:t>
            </a:r>
          </a:p>
        </p:txBody>
      </p:sp>
      <p:sp>
        <p:nvSpPr>
          <p:cNvPr id="5" name="Text Placeholder 4"/>
          <p:cNvSpPr>
            <a:spLocks noGrp="1"/>
          </p:cNvSpPr>
          <p:nvPr>
            <p:ph type="body" idx="3"/>
          </p:nvPr>
        </p:nvSpPr>
        <p:spPr/>
        <p:txBody>
          <a:bodyPr/>
          <a:lstStyle/>
          <a:p>
            <a:r>
              <a:t>本草的综合利用与可持续发展</a:t>
            </a:r>
          </a:p>
        </p:txBody>
      </p:sp>
      <p:sp>
        <p:nvSpPr>
          <p:cNvPr id="6" name="Content Placeholder 5"/>
          <p:cNvSpPr>
            <a:spLocks noGrp="1"/>
          </p:cNvSpPr>
          <p:nvPr>
            <p:ph sz="half" idx="4"/>
          </p:nvPr>
        </p:nvSpPr>
        <p:spPr/>
        <p:txBody>
          <a:bodyPr/>
          <a:lstStyle/>
          <a:p>
            <a:r>
              <a:t>1. 本草的综合利用是指对本草的各个部分进行合理利用，包括本草的根、茎、叶、花、果实、种子等，以提高本草的利用率。</a:t>
            </a:r>
          </a:p>
          <a:p>
            <a:r>
              <a:t>2. 本草的可持续发展是指在利用本草的同时，保护本草资源，避免过度采挖本草，确保本草资源的可持续性。</a:t>
            </a:r>
          </a:p>
          <a:p>
            <a:r>
              <a:t>3. 本草的综合利用与可持续发展对本草的保护和利用具有重要意义，可以提高本草的利用率，保护本草资源，为本草的长期可持续发展提供保障。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肿瘤防治：医学领域的重大挑战</a:t>
            </a:r>
          </a:p>
        </p:txBody>
      </p:sp>
      <p:sp>
        <p:nvSpPr>
          <p:cNvPr id="3" name="Subtitle 2"/>
          <p:cNvSpPr>
            <a:spLocks noGrp="1"/>
          </p:cNvSpPr>
          <p:nvPr>
            <p:ph type="subTitle" idx="1"/>
          </p:nvPr>
        </p:nvSpPr>
        <p:spPr/>
        <p:txBody>
          <a:bodyPr/>
          <a:lstStyle/>
          <a:p>
            <a:r>
              <a:t>本草在肿瘤防治中的作用研究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肿瘤防治：医学领域的重大挑战</a:t>
            </a:r>
          </a:p>
        </p:txBody>
      </p:sp>
      <p:sp>
        <p:nvSpPr>
          <p:cNvPr id="3" name="Text Placeholder 2"/>
          <p:cNvSpPr>
            <a:spLocks noGrp="1"/>
          </p:cNvSpPr>
          <p:nvPr>
            <p:ph type="body" idx="1"/>
          </p:nvPr>
        </p:nvSpPr>
        <p:spPr/>
        <p:txBody>
          <a:bodyPr/>
          <a:lstStyle/>
          <a:p>
            <a:r>
              <a:t>肿瘤防治的挑战</a:t>
            </a:r>
          </a:p>
        </p:txBody>
      </p:sp>
      <p:sp>
        <p:nvSpPr>
          <p:cNvPr id="4" name="Content Placeholder 3"/>
          <p:cNvSpPr>
            <a:spLocks noGrp="1"/>
          </p:cNvSpPr>
          <p:nvPr>
            <p:ph sz="half" idx="2"/>
          </p:nvPr>
        </p:nvSpPr>
        <p:spPr/>
        <p:txBody>
          <a:bodyPr/>
          <a:lstStyle/>
          <a:p>
            <a:r>
              <a:t>1. 肿瘤的复杂性和多样性：肿瘤是一种复杂的疾病，其种类繁多，发病机制各不相同。肿瘤细胞与正常细胞之间存在显著差异，肿瘤细胞具有增殖、侵袭、转移等特性，使得肿瘤治疗难度大。</a:t>
            </a:r>
          </a:p>
          <a:p>
            <a:r>
              <a:t>2. 肿瘤的耐药性：随着肿瘤治疗手段的不断进步，肿瘤细胞也逐渐产生耐药性，导致治疗效果下降。肿瘤耐药是一个重大挑战，目前还没有有效的解决办法。</a:t>
            </a:r>
          </a:p>
          <a:p>
            <a:r>
              <a:t>3. 肿瘤的复发和转移：肿瘤治疗后，部分患者会出现复发和转移的情况，复发和转移是肿瘤治疗失败的主要原因之一。肿瘤的复发和转移机制复杂，目前尚不清楚，给肿瘤治疗带来了巨大挑战。</a:t>
            </a:r>
          </a:p>
        </p:txBody>
      </p:sp>
      <p:sp>
        <p:nvSpPr>
          <p:cNvPr id="5" name="Text Placeholder 4"/>
          <p:cNvSpPr>
            <a:spLocks noGrp="1"/>
          </p:cNvSpPr>
          <p:nvPr>
            <p:ph type="body" idx="3"/>
          </p:nvPr>
        </p:nvSpPr>
        <p:spPr/>
        <p:txBody>
          <a:bodyPr/>
          <a:lstStyle/>
          <a:p>
            <a:r>
              <a:t>肿瘤防治的新策略</a:t>
            </a:r>
          </a:p>
        </p:txBody>
      </p:sp>
      <p:sp>
        <p:nvSpPr>
          <p:cNvPr id="6" name="Content Placeholder 5"/>
          <p:cNvSpPr>
            <a:spLocks noGrp="1"/>
          </p:cNvSpPr>
          <p:nvPr>
            <p:ph sz="half" idx="4"/>
          </p:nvPr>
        </p:nvSpPr>
        <p:spPr/>
        <p:txBody>
          <a:bodyPr/>
          <a:lstStyle/>
          <a:p>
            <a:r>
              <a:t>1. 靶向治疗：靶向治疗是近年来发展起来的一种新型肿瘤治疗方法，通过抑制肿瘤细胞的特定分子靶点来抑制肿瘤细胞的生长和转移。靶向治疗具有较高的特异性和更少的副作用，是目前肿瘤治疗的重要策略之一。</a:t>
            </a:r>
          </a:p>
          <a:p>
            <a:r>
              <a:t>2. 免疫治疗：免疫治疗是近年来发展起来的一种新型肿瘤治疗方法，通过激活患者自身的免疫系统来杀伤肿瘤细胞。免疫治疗具有广谱抗癌活性，且副作用相对较小，是目前肿瘤治疗的重要策略之一。</a:t>
            </a:r>
          </a:p>
          <a:p>
            <a:r>
              <a:t>3. 基因治疗：基因治疗是通过调节肿瘤细胞内的基因表达来治疗肿瘤。基因治疗具有较高的特异性和更少的副作用，是目前肿瘤治疗的重要策略之一。</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肿瘤防治：医学领域的重大挑战</a:t>
            </a:r>
          </a:p>
        </p:txBody>
      </p:sp>
      <p:sp>
        <p:nvSpPr>
          <p:cNvPr id="3" name="Content Placeholder 2"/>
          <p:cNvSpPr>
            <a:spLocks noGrp="1"/>
          </p:cNvSpPr>
          <p:nvPr>
            <p:ph sz="half" idx="2"/>
          </p:nvPr>
        </p:nvSpPr>
        <p:spPr/>
        <p:txBody>
          <a:bodyPr/>
          <a:lstStyle/>
          <a:p>
            <a:r>
              <a:t>1. 中药的防癌作用：中药具有多种防癌作用，包括抑制肿瘤细胞生长、诱导肿瘤细胞凋亡、抑制肿瘤血管生成、增强机体免疫力等。</a:t>
            </a:r>
          </a:p>
          <a:p>
            <a:r>
              <a:t>2. 中药的抗癌作用：中药具有多种抗癌作用，包括抑制肿瘤细胞生长、诱导肿瘤细胞凋亡、抑制肿瘤血管生成、增强机体免疫力等。</a:t>
            </a:r>
          </a:p>
          <a:p>
            <a:r>
              <a:t>3. 中药的减毒增效作用：中药可以减轻肿瘤治疗的毒副作用，增强肿瘤治疗的效果。中药可以保护正常细胞免受肿瘤治疗的损伤，并增强肿瘤细胞对肿瘤治疗的敏感性。</a:t>
            </a:r>
          </a:p>
        </p:txBody>
      </p:sp>
      <p:sp>
        <p:nvSpPr>
          <p:cNvPr id="4" name="Text Placeholder 3"/>
          <p:cNvSpPr>
            <a:spLocks noGrp="1"/>
          </p:cNvSpPr>
          <p:nvPr>
            <p:ph type="body" idx="3"/>
          </p:nvPr>
        </p:nvSpPr>
        <p:spPr/>
        <p:txBody>
          <a:bodyPr/>
          <a:lstStyle/>
          <a:p>
            <a:r>
              <a:t>本草在肿瘤防治中的作用研究</a:t>
            </a:r>
          </a:p>
        </p:txBody>
      </p:sp>
      <p:sp>
        <p:nvSpPr>
          <p:cNvPr id="5" name="Content Placeholder 4"/>
          <p:cNvSpPr>
            <a:spLocks noGrp="1"/>
          </p:cNvSpPr>
          <p:nvPr>
            <p:ph sz="half" idx="4"/>
          </p:nvPr>
        </p:nvSpPr>
        <p:spPr/>
        <p:txBody>
          <a:bodyPr/>
          <a:lstStyle/>
          <a:p>
            <a:r>
              <a:t>1. 本草的防癌作用：本草具有多种防癌作用，包括抑制肿瘤细胞生长、诱导肿瘤细胞凋亡、抑制肿瘤血管生成、增强机体免疫力等。</a:t>
            </a:r>
          </a:p>
          <a:p>
            <a:r>
              <a:t>2. 本草的抗癌作用：本草具有多种抗癌作用，包括抑制肿瘤细胞生长、诱导肿瘤细胞凋亡、抑制肿瘤血管生成、增强机体免疫力等。</a:t>
            </a:r>
          </a:p>
          <a:p>
            <a:r>
              <a:t>3. 本草的减毒增效作用：本草可以减轻肿瘤治疗的毒副作用，增强肿瘤治疗的效果。本草可以保护正常细胞免受肿瘤治疗的损伤，并增强肿瘤细胞对肿瘤治疗的敏感性。</a:t>
            </a:r>
          </a:p>
        </p:txBody>
      </p:sp>
      <p:sp>
        <p:nvSpPr>
          <p:cNvPr id="6" name="Text Placeholder 5"/>
          <p:cNvSpPr>
            <a:spLocks noGrp="1"/>
          </p:cNvSpPr>
          <p:nvPr>
            <p:ph type="body" idx="1"/>
          </p:nvPr>
        </p:nvSpPr>
        <p:spPr/>
        <p:txBody>
          <a:bodyPr/>
          <a:lstStyle/>
          <a:p>
            <a:r>
              <a:t>肿瘤防治的中药研究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肿瘤防治：医学领域的重大挑战</a:t>
            </a:r>
          </a:p>
        </p:txBody>
      </p:sp>
      <p:sp>
        <p:nvSpPr>
          <p:cNvPr id="3" name="Text Placeholder 2"/>
          <p:cNvSpPr>
            <a:spLocks noGrp="1"/>
          </p:cNvSpPr>
          <p:nvPr>
            <p:ph type="body" idx="1"/>
          </p:nvPr>
        </p:nvSpPr>
        <p:spPr/>
        <p:txBody>
          <a:bodyPr/>
          <a:lstStyle/>
          <a:p>
            <a:r>
              <a:t>本草在肿瘤防治中面临的挑战</a:t>
            </a:r>
          </a:p>
        </p:txBody>
      </p:sp>
      <p:sp>
        <p:nvSpPr>
          <p:cNvPr id="4" name="Content Placeholder 3"/>
          <p:cNvSpPr>
            <a:spLocks noGrp="1"/>
          </p:cNvSpPr>
          <p:nvPr>
            <p:ph sz="half" idx="2"/>
          </p:nvPr>
        </p:nvSpPr>
        <p:spPr/>
        <p:txBody>
          <a:bodyPr/>
          <a:lstStyle/>
          <a:p>
            <a:r>
              <a:t>1. 本草药效成分的研究：本草药效成分的研究是肿瘤防治的关键。只有弄清楚本草药效成分，才能开发出有效的本草抗癌药物。</a:t>
            </a:r>
          </a:p>
          <a:p>
            <a:r>
              <a:t>2. 本草药效成分的提取：本草药效成分的提取是肿瘤防治的难点。本草药效成分往往含量较低，不易提取。</a:t>
            </a:r>
          </a:p>
          <a:p>
            <a:r>
              <a:t>3. 本草药效成分的安全性：本草药效成分的安全性是肿瘤防治的重点。本草药效成分在杀死肿瘤细胞的同时，不能对正常细胞造成损害。</a:t>
            </a:r>
          </a:p>
        </p:txBody>
      </p:sp>
      <p:sp>
        <p:nvSpPr>
          <p:cNvPr id="5" name="Text Placeholder 4"/>
          <p:cNvSpPr>
            <a:spLocks noGrp="1"/>
          </p:cNvSpPr>
          <p:nvPr>
            <p:ph type="body" idx="3"/>
          </p:nvPr>
        </p:nvSpPr>
        <p:spPr/>
        <p:txBody>
          <a:bodyPr/>
          <a:lstStyle/>
          <a:p>
            <a:r>
              <a:t>本草在肿瘤防治中的研究方向</a:t>
            </a:r>
          </a:p>
        </p:txBody>
      </p:sp>
      <p:sp>
        <p:nvSpPr>
          <p:cNvPr id="6" name="Content Placeholder 5"/>
          <p:cNvSpPr>
            <a:spLocks noGrp="1"/>
          </p:cNvSpPr>
          <p:nvPr>
            <p:ph sz="half" idx="4"/>
          </p:nvPr>
        </p:nvSpPr>
        <p:spPr/>
        <p:txBody>
          <a:bodyPr/>
          <a:lstStyle/>
          <a:p>
            <a:r>
              <a:t>1. 本草药效成分的研究：本草药效成分的研究是肿瘤防治的关键。只有弄清楚本草药效成分，才能开发出有效的本草抗癌药物。</a:t>
            </a:r>
          </a:p>
          <a:p>
            <a:r>
              <a:t>2. 本草药效成分的提取：本草药效成分的提取是肿瘤防治的难点。本草药效成分往往含量较低，不易提取。</a:t>
            </a:r>
          </a:p>
          <a:p>
            <a:r>
              <a:t>3. 本草药效成分的安全性：本草药效成分的安全性是肿瘤防治的重点。本草药效成分在杀死肿瘤细胞的同时，不能对正常细胞造成损害。</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本草防治肿瘤的有效性和安全性研究</a:t>
            </a:r>
          </a:p>
        </p:txBody>
      </p:sp>
      <p:sp>
        <p:nvSpPr>
          <p:cNvPr id="3" name="Subtitle 2"/>
          <p:cNvSpPr>
            <a:spLocks noGrp="1"/>
          </p:cNvSpPr>
          <p:nvPr>
            <p:ph type="subTitle" idx="1"/>
          </p:nvPr>
        </p:nvSpPr>
        <p:spPr/>
        <p:txBody>
          <a:bodyPr/>
          <a:lstStyle/>
          <a:p>
            <a:r>
              <a:t>本草在肿瘤防治中的作用研究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本草防治肿瘤的有效性和安全性研究</a:t>
            </a:r>
          </a:p>
        </p:txBody>
      </p:sp>
      <p:sp>
        <p:nvSpPr>
          <p:cNvPr id="3" name="Text Placeholder 2"/>
          <p:cNvSpPr>
            <a:spLocks noGrp="1"/>
          </p:cNvSpPr>
          <p:nvPr>
            <p:ph type="body" idx="1"/>
          </p:nvPr>
        </p:nvSpPr>
        <p:spPr/>
        <p:txBody>
          <a:bodyPr/>
          <a:lstStyle/>
          <a:p>
            <a:r>
              <a:t>本草防治肿瘤的有效性研究</a:t>
            </a:r>
          </a:p>
        </p:txBody>
      </p:sp>
      <p:sp>
        <p:nvSpPr>
          <p:cNvPr id="4" name="Content Placeholder 3"/>
          <p:cNvSpPr>
            <a:spLocks noGrp="1"/>
          </p:cNvSpPr>
          <p:nvPr>
            <p:ph sz="half" idx="2"/>
          </p:nvPr>
        </p:nvSpPr>
        <p:spPr/>
        <p:txBody>
          <a:bodyPr/>
          <a:lstStyle/>
          <a:p>
            <a:r>
              <a:t>1. 本草具有显著的抗肿瘤活性。大量研究表明，本草中含有多种活性成分，如黄酮类、生物碱类、萜类、皂苷类等，这些成分具有抗增殖、促凋亡、抗血管生成和免疫调节等多种抗肿瘤作用。</a:t>
            </a:r>
          </a:p>
          <a:p>
            <a:r>
              <a:t>2. 本草可用于多种肿瘤的治疗。本草已被证实对多种肿瘤具有治疗作用，包括肺癌、胃癌、肝癌、结肠癌、乳腺癌和前列腺癌等。</a:t>
            </a:r>
          </a:p>
          <a:p>
            <a:r>
              <a:t>3. 本草可与其他疗法联合使用。本草可与手术、放疗、化疗等其他疗法联合使用，以增强疗效并减轻副作用。</a:t>
            </a:r>
          </a:p>
        </p:txBody>
      </p:sp>
      <p:sp>
        <p:nvSpPr>
          <p:cNvPr id="5" name="Text Placeholder 4"/>
          <p:cNvSpPr>
            <a:spLocks noGrp="1"/>
          </p:cNvSpPr>
          <p:nvPr>
            <p:ph type="body" idx="3"/>
          </p:nvPr>
        </p:nvSpPr>
        <p:spPr/>
        <p:txBody>
          <a:bodyPr/>
          <a:lstStyle/>
          <a:p>
            <a:r>
              <a:t>本草防治肿瘤的安全性研究</a:t>
            </a:r>
          </a:p>
        </p:txBody>
      </p:sp>
      <p:sp>
        <p:nvSpPr>
          <p:cNvPr id="6" name="Content Placeholder 5"/>
          <p:cNvSpPr>
            <a:spLocks noGrp="1"/>
          </p:cNvSpPr>
          <p:nvPr>
            <p:ph sz="half" idx="4"/>
          </p:nvPr>
        </p:nvSpPr>
        <p:spPr/>
        <p:txBody>
          <a:bodyPr/>
          <a:lstStyle/>
          <a:p>
            <a:r>
              <a:t>1. 本草具有良好的安全性。本草大多具有良好的安全性，其副作用通常较轻微，且可耐受。</a:t>
            </a:r>
          </a:p>
          <a:p>
            <a:r>
              <a:t>2. 本草可用于长期治疗。本草可用于长期治疗肿瘤，以预防复发和转移。</a:t>
            </a:r>
          </a:p>
          <a:p>
            <a:r>
              <a:t>3. 本草可改善患者的生活质量。本草可改善肿瘤患者的生活质量，减轻疼痛、疲劳等症状，提高患者的食欲和睡眠质量。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本草抗肿瘤化合物的分离、鉴定和结构解析</a:t>
            </a:r>
          </a:p>
        </p:txBody>
      </p:sp>
      <p:sp>
        <p:nvSpPr>
          <p:cNvPr id="3" name="Subtitle 2"/>
          <p:cNvSpPr>
            <a:spLocks noGrp="1"/>
          </p:cNvSpPr>
          <p:nvPr>
            <p:ph type="subTitle" idx="1"/>
          </p:nvPr>
        </p:nvSpPr>
        <p:spPr/>
        <p:txBody>
          <a:bodyPr/>
          <a:lstStyle/>
          <a:p>
            <a:r>
              <a:t>本草在肿瘤防治中的作用研究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本草抗肿瘤化合物的分离、鉴定和结构解析</a:t>
            </a:r>
          </a:p>
        </p:txBody>
      </p:sp>
      <p:sp>
        <p:nvSpPr>
          <p:cNvPr id="3" name="Text Placeholder 2"/>
          <p:cNvSpPr>
            <a:spLocks noGrp="1"/>
          </p:cNvSpPr>
          <p:nvPr>
            <p:ph type="body" idx="1"/>
          </p:nvPr>
        </p:nvSpPr>
        <p:spPr/>
        <p:txBody>
          <a:bodyPr/>
          <a:lstStyle/>
          <a:p>
            <a:r>
              <a:t>本草抗肿瘤化合物的分离技术</a:t>
            </a:r>
          </a:p>
        </p:txBody>
      </p:sp>
      <p:sp>
        <p:nvSpPr>
          <p:cNvPr id="4" name="Content Placeholder 3"/>
          <p:cNvSpPr>
            <a:spLocks noGrp="1"/>
          </p:cNvSpPr>
          <p:nvPr>
            <p:ph sz="half" idx="2"/>
          </p:nvPr>
        </p:nvSpPr>
        <p:spPr/>
        <p:txBody>
          <a:bodyPr/>
          <a:lstStyle/>
          <a:p>
            <a:r>
              <a:t>1. 本草抗肿瘤化合物的分离，是研究本草抗肿瘤作用的先决条件。常用的分离技术包括提取、纯化和鉴定。</a:t>
            </a:r>
          </a:p>
          <a:p>
            <a:r>
              <a:t>2. 本草抗肿瘤化合物的提取方法主要有水提、醇提、有机溶剂提取、超临界流体萃取、酶解提取等。</a:t>
            </a:r>
          </a:p>
          <a:p>
            <a:r>
              <a:t>3. 本草抗肿瘤化合物的纯化方法主要有层析法、结晶法、蒸馏法、色谱法等。</a:t>
            </a:r>
          </a:p>
          <a:p>
            <a:r>
              <a:t>4. 本草抗肿瘤化合物的鉴定方法主要有物理化学方法、光谱分析方法、化学分析方法、生物学活性测定等。</a:t>
            </a:r>
          </a:p>
        </p:txBody>
      </p:sp>
      <p:sp>
        <p:nvSpPr>
          <p:cNvPr id="5" name="Text Placeholder 4"/>
          <p:cNvSpPr>
            <a:spLocks noGrp="1"/>
          </p:cNvSpPr>
          <p:nvPr>
            <p:ph type="body" idx="3"/>
          </p:nvPr>
        </p:nvSpPr>
        <p:spPr/>
        <p:txBody>
          <a:bodyPr/>
          <a:lstStyle/>
          <a:p>
            <a:r>
              <a:t>本草抗肿瘤化合物的结构解析</a:t>
            </a:r>
          </a:p>
        </p:txBody>
      </p:sp>
      <p:sp>
        <p:nvSpPr>
          <p:cNvPr id="6" name="Content Placeholder 5"/>
          <p:cNvSpPr>
            <a:spLocks noGrp="1"/>
          </p:cNvSpPr>
          <p:nvPr>
            <p:ph sz="half" idx="4"/>
          </p:nvPr>
        </p:nvSpPr>
        <p:spPr/>
        <p:txBody>
          <a:bodyPr/>
          <a:lstStyle/>
          <a:p>
            <a:r>
              <a:t>1. 本草抗肿瘤化合物的结构解析，是研究本草抗肿瘤作用的基础。</a:t>
            </a:r>
          </a:p>
          <a:p>
            <a:r>
              <a:t>2. 常用的结构解析技术包括核磁共振波谱法、红外光谱法、紫外可见光谱法、质谱法、X射线晶体衍射法等。</a:t>
            </a:r>
          </a:p>
          <a:p>
            <a:r>
              <a:t>3. 本草抗肿瘤化合物的结构解析可以为其化学合成、药理作用研究和临床应用提供重要依据。</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本草抗肿瘤化合物的分离、鉴定和结构解析</a:t>
            </a:r>
          </a:p>
        </p:txBody>
      </p:sp>
      <p:sp>
        <p:nvSpPr>
          <p:cNvPr id="3" name="Text Placeholder 2"/>
          <p:cNvSpPr>
            <a:spLocks noGrp="1"/>
          </p:cNvSpPr>
          <p:nvPr>
            <p:ph type="body" idx="1"/>
          </p:nvPr>
        </p:nvSpPr>
        <p:spPr/>
        <p:txBody>
          <a:bodyPr/>
          <a:lstStyle/>
          <a:p>
            <a:r>
              <a:t>本草抗肿瘤化合物的抗肿瘤机制研究</a:t>
            </a:r>
          </a:p>
        </p:txBody>
      </p:sp>
      <p:sp>
        <p:nvSpPr>
          <p:cNvPr id="4" name="Content Placeholder 3"/>
          <p:cNvSpPr>
            <a:spLocks noGrp="1"/>
          </p:cNvSpPr>
          <p:nvPr>
            <p:ph sz="half" idx="2"/>
          </p:nvPr>
        </p:nvSpPr>
        <p:spPr/>
        <p:txBody>
          <a:bodyPr/>
          <a:lstStyle/>
          <a:p>
            <a:r>
              <a:t>1. 本草抗肿瘤化合物的抗肿瘤机制研究，是研究本草抗肿瘤作用的关键。</a:t>
            </a:r>
          </a:p>
          <a:p>
            <a:r>
              <a:t>2. 本草抗肿瘤化合物的抗肿瘤机制主要包括抑制肿瘤细胞增殖、诱导肿瘤细胞凋亡、抑制肿瘤血管新生、调节肿瘤免疫等。</a:t>
            </a:r>
          </a:p>
          <a:p>
            <a:r>
              <a:t>3. 本草抗肿瘤化合物的抗肿瘤机制研究可以为其临床应用提供理论基础。</a:t>
            </a:r>
          </a:p>
        </p:txBody>
      </p:sp>
      <p:sp>
        <p:nvSpPr>
          <p:cNvPr id="5" name="Text Placeholder 4"/>
          <p:cNvSpPr>
            <a:spLocks noGrp="1"/>
          </p:cNvSpPr>
          <p:nvPr>
            <p:ph type="body" idx="3"/>
          </p:nvPr>
        </p:nvSpPr>
        <p:spPr/>
        <p:txBody>
          <a:bodyPr/>
          <a:lstStyle/>
          <a:p>
            <a:r>
              <a:t>本草抗肿瘤化合物的临床应用研究</a:t>
            </a:r>
          </a:p>
        </p:txBody>
      </p:sp>
      <p:sp>
        <p:nvSpPr>
          <p:cNvPr id="6" name="Content Placeholder 5"/>
          <p:cNvSpPr>
            <a:spLocks noGrp="1"/>
          </p:cNvSpPr>
          <p:nvPr>
            <p:ph sz="half" idx="4"/>
          </p:nvPr>
        </p:nvSpPr>
        <p:spPr/>
        <p:txBody>
          <a:bodyPr/>
          <a:lstStyle/>
          <a:p>
            <a:r>
              <a:t>1. 本草抗肿瘤化合物的临床应用研究，是研究本草抗肿瘤作用的最终目的。</a:t>
            </a:r>
          </a:p>
          <a:p>
            <a:r>
              <a:t>2. 本草抗肿瘤化合物的临床应用研究主要包括药效学研究、药动学研究、毒理学研究、安全性研究、有效性研究等。</a:t>
            </a:r>
          </a:p>
          <a:p>
            <a:r>
              <a:t>3. 本草抗肿瘤化合物的临床应用研究可以为其临床应用提供科学依据。</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本草抗肿瘤化合物的分离、鉴定和结构解析</a:t>
            </a:r>
          </a:p>
        </p:txBody>
      </p:sp>
      <p:sp>
        <p:nvSpPr>
          <p:cNvPr id="3" name="Content Placeholder 2"/>
          <p:cNvSpPr>
            <a:spLocks noGrp="1"/>
          </p:cNvSpPr>
          <p:nvPr>
            <p:ph sz="half" idx="2"/>
          </p:nvPr>
        </p:nvSpPr>
        <p:spPr/>
        <p:txBody>
          <a:bodyPr/>
          <a:lstStyle/>
          <a:p>
            <a:r>
              <a:t>1. 本草提取物或其中所含化合物的药理作用研究，是寻找抗肿瘤活性物质及研究抗肿瘤作用机制的必要步骤，为药物临床前研究提供基础资料。</a:t>
            </a:r>
          </a:p>
          <a:p>
            <a:r>
              <a:t>2. 本草抗肿瘤化合物的药理作用研究主要包括抑瘤率测定、肿瘤生长抑制率测定、抗肿瘤侵袭和转移作用研究、细胞凋亡诱导作用研究、血管生成抑制作用研究等。</a:t>
            </a:r>
          </a:p>
          <a:p>
            <a:r>
              <a:t>3. 本草抗肿瘤化合物的药理作用研究可以为其抗肿瘤作用机制的研究提供依据。</a:t>
            </a:r>
          </a:p>
        </p:txBody>
      </p:sp>
      <p:sp>
        <p:nvSpPr>
          <p:cNvPr id="4" name="Text Placeholder 3"/>
          <p:cNvSpPr>
            <a:spLocks noGrp="1"/>
          </p:cNvSpPr>
          <p:nvPr>
            <p:ph type="body" idx="3"/>
          </p:nvPr>
        </p:nvSpPr>
        <p:spPr/>
        <p:txBody>
          <a:bodyPr/>
          <a:lstStyle/>
          <a:p>
            <a:r>
              <a:t>本草抗肿瘤化合物的毒性研究</a:t>
            </a:r>
          </a:p>
        </p:txBody>
      </p:sp>
      <p:sp>
        <p:nvSpPr>
          <p:cNvPr id="5" name="Content Placeholder 4"/>
          <p:cNvSpPr>
            <a:spLocks noGrp="1"/>
          </p:cNvSpPr>
          <p:nvPr>
            <p:ph sz="half" idx="4"/>
          </p:nvPr>
        </p:nvSpPr>
        <p:spPr/>
        <p:txBody>
          <a:bodyPr/>
          <a:lstStyle/>
          <a:p>
            <a:r>
              <a:t>1. 本草抗肿瘤化合物的毒性研究，是评价本草抗肿瘤化合物的安全性，为临床应用提供安全保障。</a:t>
            </a:r>
          </a:p>
          <a:p>
            <a:r>
              <a:t>2. 本草抗肿瘤化合物的毒性研究主要包括急性毒性试验、亚急性毒性试验、慢性毒性试验、生殖毒性试验、致突变性试验等。</a:t>
            </a:r>
          </a:p>
          <a:p>
            <a:r>
              <a:t>3. 本草抗肿瘤化合物的毒性研究可以为其临床应用提供安全保障。</a:t>
            </a:r>
          </a:p>
        </p:txBody>
      </p:sp>
      <p:sp>
        <p:nvSpPr>
          <p:cNvPr id="6" name="Text Placeholder 5"/>
          <p:cNvSpPr>
            <a:spLocks noGrp="1"/>
          </p:cNvSpPr>
          <p:nvPr>
            <p:ph type="body" idx="1"/>
          </p:nvPr>
        </p:nvSpPr>
        <p:spPr/>
        <p:txBody>
          <a:bodyPr/>
          <a:lstStyle/>
          <a:p>
            <a:r>
              <a:t>本草抗肿瘤化合物的药理作用研究</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https://d.book118.com/017104042144006050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本草：传统医学中的天然药物宝库</vt:lpstr>
      <vt:lpstr> 本草：传统医学中的天然药物宝库</vt:lpstr>
      <vt:lpstr> 本草：传统医学中的天然药物宝库</vt:lpstr>
      <vt:lpstr> 本草：传统医学中的天然药物宝库</vt:lpstr>
      <vt:lpstr> 肿瘤防治：医学领域的重大挑战</vt:lpstr>
      <vt:lpstr> 肿瘤防治：医学领域的重大挑战</vt:lpstr>
      <vt:lpstr> 肿瘤防治：医学领域的重大挑战</vt:lpstr>
      <vt:lpstr> 肿瘤防治：医学领域的重大挑战</vt:lpstr>
      <vt:lpstr> 本草防治肿瘤的有效性和安全性研究</vt:lpstr>
      <vt:lpstr> 本草防治肿瘤的有效性和安全性研究</vt:lpstr>
      <vt:lpstr> 本草抗肿瘤化合物的分离、鉴定和结构解析</vt:lpstr>
      <vt:lpstr> 本草抗肿瘤化合物的分离、鉴定和结构解析</vt:lpstr>
      <vt:lpstr> 本草抗肿瘤化合物的分离、鉴定和结构解析</vt:lpstr>
      <vt:lpstr> 本草抗肿瘤化合物的分离、鉴定和结构解析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2024-09-23T12:21:26.731</cp:lastPrinted>
  <dcterms:created xsi:type="dcterms:W3CDTF">2024-09-23T04:21:26Z</dcterms:created>
  <dcterms:modified xsi:type="dcterms:W3CDTF">2024-09-23T04:21:28Z</dcterms:modified>
</cp:coreProperties>
</file>