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859C-27A0-4FB0-A66D-2BA0CFDF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A5F1E-78FE-4EC4-B67B-F0926D6F3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35FD0-8774-4D2B-B07B-4674ABD5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F0A3A-3DD0-408A-945A-025E9523D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5F9CC-2F8C-414D-B077-0E04C247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4C17FE-7E5A-48EB-B132-77BA73EF0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AB2E3-BE10-49A7-8FF4-88ED4B0CF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EC3B3-683D-4F5E-9F5A-1A2D09D5D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1D98B-18EE-434D-B32E-9C9778E91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4E285-0BB5-4C08-93C9-38752926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99CC0-0CC0-47C7-8BC3-3808CD10E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0614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妇女儿童护理的未来发展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妇女儿童护理的社会影响与意义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妇女儿童护理概述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50" r="14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妇女儿童护理是指为妇女和儿童提供医疗、心理和社会支持等方面的综合服务，旨在促进他们的身心健康和全面发展。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妇女儿童是社会中的弱势群体，他们面临着特殊的生理、心理和社会需求。提供优质的妇女儿童护理服务对于保障他们的权益、促进家庭和谐与社会稳定具有重要意义。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妇女儿童护理的定义与重要性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妇女儿童护理的历史可以追溯到古代，但现代意义上的妇女儿童护理始于20世纪初。随着医学和社会的进步，妇女儿童护理逐渐发展成为一个专业领域，为妇女和儿童的健康福祉提供全方位的服务。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近年来，随着全球化和信息化的发展，妇女儿童护理的理念和技术也在不断更新和进步。数字化技术、远程医疗等新兴手段的应用为妇女儿童护理提供了更多可能性，推动了该领域的创新发展。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妇女儿童护理的历史与发展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188" r="29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目前，全球范围内妇女儿童护理服务已经取得了一定的成效，但仍存在许多问题。地区间、国家间的资源分配不均、服务质量差异大、专业人才缺乏等问题制约了妇女儿童护理的发展。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随着社会经济的发展和人口结构的变化，妇女儿童护理面临着新的挑战。如何提高服务质量、满足多元化需求、加强国际合作等成为当前和未来需要重点关注和解决的问题。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妇女儿童护理的现状与挑战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乳腺癌是女性最常见的恶性肿瘤之一，定期进行乳腺检查和自我检查有助于早期发现。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37" r="1513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子宫颈癌的预防主要依靠定期进行宫颈涂片检查，早期发现并治疗癌前病变。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常见的生殖系统感染包括阴道炎、宫颈炎等，预防措施包括保持个人卫生和性卫生。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妇女常见疾病与预防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孕期护理包括定期产检、合理饮食、适当运动和保持良好的生活习惯，以保障母婴健康。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产后护理包括促进子宫收缩、预防产后感染、哺乳指导等，以帮助产妇尽快恢复健康。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妇女孕期与产后护理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产后抑郁是一种常见的心理问题，需要得到及时关注和治疗，以避免对母婴健康造成不良影响。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妇女在生活和工作中常常面临各种压力和焦虑情绪，需要学会自我调节和寻求专业帮助。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妇女心理健康与护理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合理膳食结构是保障妇女健康的基础，应摄入适量的蛋白质、脂肪、碳水化合物、维生素和矿物质。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特殊时期的营养需求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如孕期、哺乳期和更年期等特殊时期，妇女的营养需求会有所不同，应根据具体情况调整饮食结构。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妇女营养与健康饮食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https://d.book118.com/017106142036006041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2024-09-13T23:18:28.164</cp:lastPrinted>
  <dcterms:created xsi:type="dcterms:W3CDTF">2024-09-13T15:18:28Z</dcterms:created>
  <dcterms:modified xsi:type="dcterms:W3CDTF">2024-09-13T15:18:29Z</dcterms:modified>
</cp:coreProperties>
</file>