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97F890-694F-4550-83E0-90768BE9E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D6C65A-FEC5-44F4-A2D4-A36A7EF4F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762A5F-CC32-4FCA-BEBA-7770DC549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4D7724-75F6-4C48-9E2F-396DB92C4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A7AAB3-C41C-4870-8C45-572EF634E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ECB8B1-88E3-4B4D-91FC-5D193262E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1D9DBE-B236-4664-A7BF-496A05478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B3F916-C224-4CC1-B10B-04A0EAE9B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56D20C-BCCD-486B-9D72-01D73CD85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A54A7-2C88-436B-AAA8-5B72DB116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4E82DB-0795-4875-A9B4-500E4AC06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11000302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支原体肺炎的疫情特点和防控措施介绍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支原体肺炎疫情现状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支原体肺炎的防控措施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支原体肺炎是一种由支原体感染引起的呼吸道疾病，具有传染性。其特点包括咳嗽、发热、呼吸困难等。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原体肺炎是由支原体感染引起的呼吸道疾病，主要通过飞沫传播。支原体是一种常见的病原体，可在人体内长期存在，导致反复感染。支原体肺炎的症状包括咳嗽、发热、呼吸困难等，严重时可导致肺炎、心脏疾病等并发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支原体肺炎在人群中普遍易感，尤其在儿童、青少年和老年人中高发。其流行病学特征包括季节性、地区性和人群聚集性。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在人群中普遍易感，各年龄段均可发病，但儿童、青少年和老年人由于身体虚弱，更容易感染。该病通常在秋冬季节高发，与气温下降、空气干燥有关。此外，支原体肺炎还具有地区性和人群聚集性的特点，常常在学校、幼儿园、养老院等人群密集场所爆发流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支原体肺炎的流行病学特征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支原体肺炎的症状包括咳嗽、发热、呼吸困难等，诊断主要依据临床表现和实验室检查。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的症状主要包括咳嗽、发热和呼吸困难。咳嗽多为干咳，持续时间较长，有时伴有痰液。发热的温度一般在中等程度，但也有高热的情况。呼吸困难多出现在病程后期，严重时可出现呼吸急促、紫绀等症状。此外，还可能出现头痛、乏力、肌肉酸痛等全身症状。诊断支原体肺炎主要依据临床表现和实验室检查，如血常规、X光检查等。实验室检查可检测支原体抗体，以确定是否为支原体感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支原体肺炎的症状与诊断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支原体肺炎疫情现状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全球范围内，支原体肺炎的发病率逐年上升，已经成为一种常见的呼吸道疾病。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不同地区和国家支原体肺炎的发病率存在差异，可能与气候、环境、人口结构等多种因素有关。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全球范围内缺乏有效的支原体肺炎疫苗，因此预防和控制该疾病主要依靠防控措施。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全球疫情概况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国内疫情现状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由于国内医疗资源分布不均，一些地区和群体中的支原体肺炎疫情相对严重，防控形势较为严峻。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国内支原体肺炎的发病率较高，尤其在儿童和老年人群体中更为常见。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862" b="58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支原体肺炎的传播途径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支原体肺炎主要通过飞沫传播，患者在咳嗽、打喷嚏或说话时，会将带有病原体的飞沫传播给周围人群。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支原体肺炎也可通过直接接触患者或接触被污染的物品表面而传播，因此保持良好的个人卫生习惯是预防该疾病的重要措施。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https://d.book118.com/017110003021006031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2024-09-03T03:25:05.420</cp:lastPrinted>
  <dcterms:created xsi:type="dcterms:W3CDTF">2024-09-02T19:25:05Z</dcterms:created>
  <dcterms:modified xsi:type="dcterms:W3CDTF">2024-09-02T19:25:07Z</dcterms:modified>
</cp:coreProperties>
</file>