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A8993-F550-4A8F-B276-E6E3F1F15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12C9D-1D4B-45E2-946A-47A2AD64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492B3-C43A-42B5-932D-0ACC6BA3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6E025-6F9E-435A-8EF5-233BC4E0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D20AE-80FC-4627-ABDD-E0EBB4BB9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08BC2-2F17-4616-819F-FA999595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58BC2-53D2-45A2-B14A-418A49FE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63F15-59C1-43A8-AD66-34604D63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58A65-D6FA-407B-836D-59E0A7D8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235FC-EED4-4860-BEBB-68804BD2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2BD7F-4185-45A5-887F-80102BD8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1306505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幼儿园员工薪资管理与福利待遇设计的案例研究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幼儿园员工薪资管理现状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福利待遇设计原则与实践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案例研究：某幼儿园薪资管理与福利待遇设计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幼儿园员工薪资管理与福利待遇设计的挑战与对策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幼儿园员工薪资管理与福利待遇的重要性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合理的薪资管理和福利待遇设计能够激励员工积极工作，提高员工的工作满意度和忠诚度，进而提升幼儿园整体运营效率和教育质量。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当前幼儿园员工薪资管理与福利待遇存在的问题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目前许多幼儿园在薪资管理和福利待遇设计方面存在不合理、不公平、不透明等问题，导致员工流失率高、工作积极性不足等负面影响。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通过案例研究，探讨合理的幼儿园员工薪资管理与福利待遇设计方法，为幼儿园管理者提供借鉴和参考，促进幼儿园的可持续发展。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通过对幼儿园员工薪资管理与福利待遇的案例研究，总结归纳出合理的薪资管理和福利待遇设计原则和方法，为幼儿园管理者提供实践指导。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如何设计合理的幼儿园员工薪资管理与福利待遇制度？如何评估薪资管理和福利待遇制度的合理性和有效性？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采用文献综述、案例分析、问卷调查等方法，收集相关数据和资料，对幼儿园员工薪资管理与福利待遇进行深入分析和研究。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以某地区多所幼儿园为研究对象，通过对其员工薪资管理与福利待遇的实际情况进行调查和分析，探讨合理的薪资管理和福利待遇设计原则和方法。同时，结合国内外相关理论和实践经验，对研究结果进行归纳和总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幼儿园员工薪资管理现状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津贴补贴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薪资水平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薪资构成与水平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724" r="27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773" r="577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根据员工的学历、工作经验、职位等因素确定，是薪资构成的主要部分。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根据员工的工作表现、工作成果等因素确定，是激励员工的重要手段。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包括交通补贴、餐饮补贴、通讯补贴等，是员工薪资的补充部分。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幼儿园员工的薪资水平普遍偏低，尤其是基层员工，难以满足日益增长的生活成本。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71" b="293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995" b="169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52" b="148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薪资差异与公平性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薪资差异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不同职位、不同工作年限、不同学历的员工之间存在较大的薪资差异。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一些员工认为薪资制度存在不公平现象，如部分员工通过非正常渠道获得高薪，导致其他员工的不满和抱怨。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薪资保密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部分幼儿园实行薪资保密制度，禁止员工之间相互透露薪资信息，以避免不必要的比较和争议。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了解员工对薪资制度的满意度和期望，为改进薪资管理提供依据。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包括员工对薪资水平、薪资构成、薪资差异、公平性等方面的看法和评价。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薪资制度表示不满，认为薪资水平低、构成不合理、存在不公平现象等。同时，也有一些员工对薪资制度表示认可，认为能够体现个人价值和贡献。针对调查结果，幼儿园需要对薪资制度进行改进和完善，提高员工的满意度和积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福利待遇设计原则与实践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福利待遇种类与内容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社会保险与公积金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包括养老保险、医疗保险、失业保险、工伤保险、生育保险以及住房公积金，确保员工基本权益。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带薪休假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提供带薪年假、病假、婚假、产假等休假制度，保障员工休息与调整时间。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节日福利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在重要节日如春节、中秋等发放节日津贴或礼品，增强员工归属感。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提供内外部培训、研讨会等学习机会，促进员工个人成长与职业发展。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针对不同岗位设置不同的福利待遇，以体现岗位价值与个人贡献。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将绩效结果与福利待遇挂钩，激励员工提升工作表现。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工龄差异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根据员工服务年限提供递增的工龄工资或相应福利，鼓励员工长期服务。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https://d.book118.com/017113065052006026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2024-08-31T09:35:37.209</cp:lastPrinted>
  <dcterms:created xsi:type="dcterms:W3CDTF">2024-08-31T01:35:37Z</dcterms:created>
  <dcterms:modified xsi:type="dcterms:W3CDTF">2024-08-31T01:35:39Z</dcterms:modified>
</cp:coreProperties>
</file>