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B769FE-71A7-4B00-B9B1-56D589A3CB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44C8F6-182C-41F6-8343-8185D43496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6B3BD0-786C-407C-BB02-603BA70B9D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2BC90B-9E3D-4497-95DF-64C7648F8A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F513738-7CF2-4A4B-8E6F-086A60DFA9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E6E8EE0-9DA8-4F30-B42F-570DB75CAF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C5C30CC-D785-4139-AB63-A681D075EF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EED5CD-4DD2-4BE1-94E5-ECABE85E67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92D6FF-DD91-439E-9EA3-B0322E5CBE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826289-7FC2-409F-A09C-CD2FBC27B5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31EC27-E54C-49D4-B19F-1CCAD51CD1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7115101060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工作流管理技术基础课件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工作流管理概述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工作流模型与描述语言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工作流引擎与运行环境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工作流相关技术与工具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工作流应用案例分析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工作流管理发展前景与挑战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工作流管理概述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工作流是一系列相互关联的业务活动，按照一定的顺序和规则执行，以实现特定的业务目标。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工作流定义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工作流管理是指对工作流的定义、执行、监控和管理全过程，以提高工作效率、降低成本、优化业务流程。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工作流概念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定义与概念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降低成本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工作流管理可以优化业务流程，降低人力成本，同时也可以减少纸张、物流等成本。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增强业务流程透明度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工作流管理可以实时监控业务流程，及时发现问题，增强业务流程透明度。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提高工作效率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通过工作流管理，可以将业务流程自动化，减少人工干预，提高工作效率。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3306" r="13306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工作流管理的重要性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工作流管理起源于生产流程自动化领域，随着企业规模扩大和业务复杂度增加，人们开始关注业务流程的自动化和优化。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工作流管理起源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从最初的手工操作到现在的智能化管理，工作流管理经历了多个阶段，目前正处于数字化转型的关键时期。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工作流管理发展历程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未来，工作流管理将更加注重智能化、自动化和人性化，以更好地满足不断变化的业务需求。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工作流管理未来趋势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工作流管理的历史与发展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工作流模型与描述语言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833" r="83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流程模型构建方法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构建流程模型需要明确各个活动之间的关系和约束条件，确定任务之间的转移和触发条件。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流程模型定义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流程模型是对工作流中各种活动和任务的形式化描述，包括活动的顺序、条件、数据和参与者等。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流程模型分类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根据不同的标准，流程模型可以分为不同的类型，如事件驱动流程模型、过程驱动流程模型等。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流程模型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描述语言定义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工作流描述语言是指用于定义和描述工作流模型的符号、语法和语义的系统化语言。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描述语言分类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根据不同的标准，描述语言可以分为不同的类型，如基于XML的过程定义语言、基于图形化建模工具的语言等。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描述语言选择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选择适合的描述语言需要考虑模型的复杂度、开发成本、可维护性等因素。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描述语言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流程实例化是根据流程模型创建一个个具体的执行实例，每个实例包含了活动的具体数据和状态。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3625" r="23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流程实例化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执行引擎是负责接收和解析流程实例，并按照流程模型的规则执行各个活动的系统组件。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执行引擎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在执行过程中，需要对执行情况进行监控，根据实际情况对流程模型进行调整和优化，以提高工作效率和质量。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监控与调整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流程实例化与执行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https://d.book118.com/017115101060006025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2024-08-29T22:07:18.819</cp:lastPrinted>
  <dcterms:created xsi:type="dcterms:W3CDTF">2024-08-29T14:07:18Z</dcterms:created>
  <dcterms:modified xsi:type="dcterms:W3CDTF">2024-08-29T14:07:20Z</dcterms:modified>
</cp:coreProperties>
</file>