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F2067-0E99-41CD-B971-B77752A6E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4C801-CD6A-4DB4-B586-695A1AAE7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9F3AA-32A2-4566-B3CA-FFBB6E786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4D3CC-8D9A-431A-9EEB-779B5832B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C0DA69-BEBD-4D53-8D07-79DB6C3D1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9A0A39-3A27-4733-B075-456A5D649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955507-62AC-482E-8E83-7DBD0C1CC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882D4-D3C2-4FF9-800A-053FF7A26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19643-18A9-4FFD-93A1-597509957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AB785-E11D-48E0-B832-F7FE66FBB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15646-2A55-42E9-A231-073D476E6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15163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巴西营销环境分析报告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2024-01-16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巴西市场环境概述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巴西市场竞争状况分析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巴西消费者行为分析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巴西营销策略建议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巴西营销环境挑战与机遇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本报告旨在分析巴西的营销环境，为企业在巴西市场制定营销策略提供参考。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巴西是南美洲最大的国家，拥有庞大的市场和消费群体。近年来，巴西经济保持稳定增长，市场潜力巨大。然而，巴西市场的复杂性和多样性也给企业带来了挑战。因此，了解巴西的营销环境对于企业成功进入和拓展巴西市场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分析巴西消费者的购买习惯、品牌偏好和消费趋势。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简要介绍巴西市场的规模、增长率和主要行业。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评估巴西市场的竞争格局，包括主要竞争对手、市场份额和竞争策略。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法规和政策环境分析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概述巴西市场的相关法规和政策，以及对企业营销活动的影响。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探讨在巴西市场开展营销活动的有效渠道和策略，包括线上和线下营销、社交媒体营销等。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巴西市场环境概述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对外关系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巴西积极发展与世界各国的友好关系，特别是与邻国和地区性大国的关系，为企业开展国际贸易提供了良好的外部环境。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巴西政府鼓励外国投资，并提供一定的政策支持和税收优惠，以吸引外资和促进经济发展。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巴西政治体系相对稳定，但近年来政治局势有所波动，政府更迭和政策调整可能对企业经营产生影响。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6" b="246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政治环境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近年来，巴西经济增长放缓，但仍是全球重要的经济体之一，具有巨大的市场潜力。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巴西经济以服务业为主，农业和工业也占据重要地位。其中，石油、汽车、钢铁、航空等产业具有世界竞争力。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贸易环境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巴西积极参与国际贸易，与多个国家签订了自由贸易协定，为企业开展国际贸易提供了便利。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社会文化环境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巴西人口众多，且以年轻人为主，劳动力资源丰富，消费市场庞大。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文化特点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巴西文化多元，融合了欧洲、非洲和亚洲等多种文化元素，形成了独特的巴西文化。这种多元文化为企业开展市场营销提供了丰富的素材和灵感。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消费习惯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巴西消费者注重品质和品牌，对新产品和新服务有较高的接受度。同时，他们也越来越注重环保和社会责任等议题。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巴西在科技领域取得了一定的成就，特别是在航空、生物技术和信息技术等领域具有较高的研发水平。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巴西互联网普及率较高，为企业开展在线营销提供了广阔的空间和机会。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互联网普及率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近年来，巴西电子商务发展迅速，越来越多的消费者选择在线购物。这为企业拓展销售渠道、提高销售效率提供了有力支持。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电子商务发展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巴西市场竞争状况分析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行业集中度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行业集中度高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在巴西市场，少数几家大型企业占据了主导地位，控制着大部分市场份额和资源。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市场份额集中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这些大型企业通过品牌、资金、技术等方面的优势，形成了较高的市场份额集中度。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国际品牌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国际知名品牌在巴西市场占据重要地位，凭借品牌影响力和产品质量优势，与本土品牌展开激烈竞争。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本土品牌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巴西本土品牌依托本土化优势和价格竞争力，逐渐在市场中获得一席之地，与国际品牌形成竞争关系。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主要竞争者分析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少数几家大型企业占据市场主导地位，拥有较高的市场份额。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中小企业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大量中小企业在市场中占据一定份额，但整体实力较弱，难以与大型企业抗衡。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行业领导者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https://d.book118.com/017115163151006051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2024-09-25T02:39:03.733</cp:lastPrinted>
  <dcterms:created xsi:type="dcterms:W3CDTF">2024-09-24T18:39:03Z</dcterms:created>
  <dcterms:modified xsi:type="dcterms:W3CDTF">2024-09-24T18:39:07Z</dcterms:modified>
</cp:coreProperties>
</file>