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D572C9-F089-40AF-BA2B-AF87821CC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8BB15-6993-491F-8628-EC6C3E7D7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797E9D-9218-498B-93DF-6CFD278B1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BB169-61FF-44BB-94B5-C49A2660E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2F99A2-CE49-44BE-8B93-299A49E3C6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317ED1-3947-452D-804E-A1B4F34B02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8CF96E-CC25-4622-927D-A1A006680F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882C8-2162-477F-BA84-9FF3DCFF0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CFAF3-0602-444F-A6D7-3A79745A3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BE225-B619-423A-8B21-CAE4A0815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F11661-49DD-4584-B0ED-930305528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16024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数字化医院的数据分析与决策支持系统设计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数据分析方法与技术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决策支持系统设计与实现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系统应用与效果评估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数字化医院发展趋势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随着医疗技术的不断进步和信息化建设的深入，数字化医院已成为医疗行业发展的重要趋势，对于提高医疗服务质量、效率和患者满意度具有重要意义。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数据驱动决策需求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数字化医院在运行过程中产生大量数据，通过数据分析与挖掘，能够为医院管理提供有力支持，推动医院实现精细化、智能化管理。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决策支持系统作用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决策支持系统能够利用先进的数据分析技术和方法，对医院运营数据进行深度挖掘和分析，为医院管理者提供全面、准确、及时的决策依据，提高决策的科学性和有效性。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外在数字化医院建设及数据分析与决策支持方面起步较早，已形成了较为完善的理论体系和实践经验。例如，美国、欧洲等发达国家在数字化医院建设方面取得了显著成果，通过大数据分析和人工智能技术为医院管理和医疗服务提供了有力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数字化医院建设发展迅速，政府加大了对医疗信息化建设的投入力度。国内学者在数字化医院的数据分析与决策支持方面进行了大量研究，取得了一定成果。然而，与发达国家相比，我国在数字化医院建设及数据分析与决策支持方面仍存在较大差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研究目的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本研究旨在设计一套适用于数字化医院的数据分析与决策支持系统，通过对医院运营数据的深度挖掘和分析，为医院管理者提供全面、准确、及时的决策依据，推动医院实现精细化、智能化管理。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00" r="1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本研究对于提高数字化医院的运营效率和服务质量具有重要意义。具体而言，本研究的意义在于</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促进医院管理水平的提升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通过数据分析和挖掘，能够发现医院运营中存在的问题和瓶颈，为医院管理者提供有针对性的改进措施和建议，推动医院管理水平不断提升。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提高医疗服务质量和效率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通过对医疗服务数据的分析，能够了解患者的需求和偏好，优化医疗资源配置和服务流程，提高医疗服务质量和效率。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推动医疗行业的数字化转型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本研究设计的数字化医院数据分析与决策支持系统能够为医疗行业提供数字化转型的参考和借鉴，推动整个行业实现数字化转型和升级。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200" r="212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数字化医院是指通过运用现代信息技术和管理技术，对医院业务流程进行重组和优化，实现医院内部医疗、管理、服务等活动的数字化、网络化、智能化，提高医疗服务的效率和质量。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数字化医院具有信息化、智能化、便捷化、高效化等特点。通过数字化技术的应用，医院可以实现医疗资源的优化配置，提高医疗服务的效率和质量，降低医疗成本，提升患者就医体验。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数字化医院的发展趋势</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互联网医疗</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医疗服务协同化</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大数据与人工智能</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医疗设备智能化</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随着互联网技术的不断发展，数字化医院将更加注重线上医疗服务，如远程医疗、在线问诊、健康管理等。</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大数据和人工智能技术的应用将进一步提高数字化医院的智能化水平，实现精准医疗和个性化服务。</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未来医疗设备将更加智能化，能够实现自主导航、自动诊断等功能，提高医疗服务的准确性和效率。</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数字化医院将更加注重与其他医疗机构、医保部门等的协同合作，实现医疗资源的共享和优化配置。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数字化医院的数据来源与类型</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数字化医院的数据来源主要包括医疗设备产生的数据、医生诊断数据、患者健康数据、药品管理数据等。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数据来源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字化医院的数据类型包括结构化数据（如电子病历、实验室检查结果等）、非结构化数据（如医学影像、手术视频等）以及半结构化数据（如医生手写病历、护理记录等）。这些数据具有多样性、复杂性等特点，需要进行有效的整合和处理才能为医院的决策提供支持。</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数据类型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数据分析方法与技术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700" b="177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873" b="787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关联规则挖掘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利用关联规则算法，发现医院数据中不同数据项之间的联系和规律，为医院管理提供决策支持。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聚类分析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通过聚类算法将医院患者、疾病、药品等数据进行分类，识别出具有相似特征的数据群体，为医院的精细化管理和个性化服务提供依据。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预测模型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构建预测模型，利用历史数据预测未来趋势，为医院规划、资源配置等提供决策支持。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描述性统计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对医院数据进行描述性统计分析，了解数据的分布、中心趋势和离散程度等基本信息。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推断性统计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通过假设检验、方差分析等推断性统计方法，探究医院数据之间的差异和联系，为医院管理和科研提供统计学支持。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多元统计分析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运用多元统计分析方法，研究医院多个变量之间的相互作用和影响，为医院的综合评价和决策提供科学依据。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将医院数据通过图表、图像等形式进行可视化展示，帮助决策者更直观地了解数据特征和规律。</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数据可视化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结合地理信息系统（GIS）技术，将医院数据在时间和空间维度上进行可视化展示，为医院的区域规划和资源配置提供决策支持。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时空可视化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提供交互式可视化工具，允许用户自定义数据视图和分析路径，增强数据分析的灵活性和交互性。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交互式可视化</a:t>
            </a:r>
          </a:p>
        </p:txBody>
      </p:sp>
      <p:pic>
        <p:nvPicPr>
          <p:cNvPr id="9" name="Picture 9"/>
          <p:cNvPicPr>
            <a:picLocks noChangeAspect="1"/>
          </p:cNvPicPr>
          <p:nvPr/>
        </p:nvPicPr>
        <p:blipFill>
          <a:blip r:embed="rId2"/>
          <a:srcRect t="6519" b="6519"/>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可视化分析技术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https://d.book118.com/017116024131006042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2024-09-16T03:00:08.417</cp:lastPrinted>
  <dcterms:created xsi:type="dcterms:W3CDTF">2024-09-15T19:00:08Z</dcterms:created>
  <dcterms:modified xsi:type="dcterms:W3CDTF">2024-09-15T19:00:10Z</dcterms:modified>
</cp:coreProperties>
</file>