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FD904F-E6B3-4623-A7FA-E7B22BB5C4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F0D52E-2242-4446-B087-C8FF5FFBF1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08843B-7684-401D-ADB4-85059E1B7F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2C46BA-6BDF-4553-9A0E-566BFFA152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6737AB2-781C-4CD1-B6F0-D89FAEDE30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55F3DBB-C9CB-49D3-ACC4-F449C12C25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C7770CE-C1C6-4FD7-A455-48A1C63C3A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657FAF9-A365-412E-BF07-DFDD1DDA94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360D68-EF36-408E-A48F-8F8FEDAC54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005101-4AC6-41ED-A144-7C72061011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EA07E6-D075-4523-832D-76F8292BE3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17116044010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新生儿保健PPT课件图片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15506" y="4498554"/>
            <a:ext cx="2798081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新生儿日常护理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新生儿常见疾病与预防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新生儿疫苗接种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新生儿早期教育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新生儿安全防护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新生儿营养需求与饮食搭配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新生儿日常护理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78" r="1877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7447" r="7447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24" r="18724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喂养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提倡母乳喂养，母乳含有丰富的营养和免疫物质，有助于宝宝的生长和发育。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如果无法母乳喂养，可以选择适合宝宝的婴儿配方奶，注意奶量和配比的调整。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新生儿需要频繁进食，大约每2-3小时就需要喂一次。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确保宝宝头、身体和臀部成一条直线，喂养后轻拍宝宝背部排出胃内空气。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母乳喂养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人工喂养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喂养频率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喂养姿势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选用合适的尿布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及时更换尿布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清洁与护理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注意观察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更换尿布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757" r="16757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4249" b="1424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214" r="16214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98" r="16598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选择透气性好、吸水性强的尿布，避免使用有化学物质和香味的尿布。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新生儿每天需要更换多次尿布，保持宝宝皮肤干爽清洁。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每次更换尿布时，用温水清洗宝宝臀部，并涂抹适量的护臀霜。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留意宝宝是否有红屁股等尿布疹症状，及时处理。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99" b="19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保持室内安静、舒适、温暖和光线适宜，确保宝宝睡眠质量。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睡眠环境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新生儿应采用仰卧或侧卧的姿势睡觉，避免俯卧睡觉以免窒息风险。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睡眠姿势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建立规律的睡眠习惯，白天保持一定的活动量，晚上保持安静的环境。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培养睡眠习惯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留意宝宝是否有睡眠不安稳、夜惊夜啼等症状，及时处理。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注意观察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睡眠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新生儿体温调节能力较弱，应根据室内温度适当增减衣物，保持宝宝温暖舒适。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保暖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降温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注意观察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6667" b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避免过度包裹和穿太多衣服，根据气温适当调节室内温度和衣物厚度。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留意宝宝是否有过热或过冷的症状，如出汗、面色苍白、手脚冰凉等，及时处理。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保暖与降温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新生儿常见疾病与预防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脐带感染是新生儿常见疾病之一，通常发生在脐带剪断后未妥善处理时，可能导致脐带发红、肿胀、流脓等症状。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出生后，脐带需要被剪断并妥善处理。如果处理不当，细菌可能会侵入脐带，导致感染。脐带感染的症状包括脐带发红、肿胀、流脓等，有时还伴有发热、哭闹等表现。家长应及时发现并寻求医生的帮助，对感染部位进行消毒处理，并使用适当的抗生素进行治疗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脐带感染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黄疸是新生儿中常见的症状，由于胆红素代谢异常导致皮肤和巩膜发黄。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黄疸通常在出生后2-3天出现，表现为皮肤和巩膜发黄。轻度黄疸可能是生理性的，而重度黄疸可能是病理性的，需要治疗。生理性黄疸通常在2周内自行消退，而病理性黄疸可能需要光疗、药物治疗或换血治疗。家长应注意观察宝宝黄疸的变化，如发现异常应及时就医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黄疸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腹泻是新生儿常见的消化系统问题，可能是由于喂养不当、感染或过敏等原因引起。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腹泻时，大便次数可能会增多，质地稀薄，有时伴有腹痛、发热等症状。腹泻可能是由于喂养不当、感染或过敏等原因引起。家长应注意宝宝的饮食卫生、避免过度喂养，同时注意观察宝宝大便的性状和次数，如有异常应及时就医。医生会根据宝宝的病情进行相应的检查和治疗，如调整饮食、使用止泻药或抗生素等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腹泻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24831" y="1475793"/>
            <a:ext cx="674481" cy="674481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21675" y="1573370"/>
            <a:ext cx="468663" cy="46866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36034" y="5792552"/>
            <a:ext cx="363278" cy="363278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>
            <a:off x="1137333" y="2069399"/>
            <a:ext cx="10894" cy="4074239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H="1">
            <a:off x="1137333" y="6143637"/>
            <a:ext cx="4730545" cy="0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AutoShape 7"/>
          <p:cNvSpPr/>
          <p:nvPr/>
        </p:nvSpPr>
        <p:spPr>
          <a:xfrm>
            <a:off x="6244186" y="1522937"/>
            <a:ext cx="674481" cy="674481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341031" y="1620514"/>
            <a:ext cx="468663" cy="46866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555390" y="5839696"/>
            <a:ext cx="363278" cy="363278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>
            <a:off x="6556688" y="2116543"/>
            <a:ext cx="10894" cy="4074239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1" name="Connector 11"/>
          <p:cNvCxnSpPr/>
          <p:nvPr/>
        </p:nvCxnSpPr>
        <p:spPr>
          <a:xfrm flipH="1">
            <a:off x="6556688" y="6190781"/>
            <a:ext cx="4730545" cy="0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1446384" y="2003158"/>
            <a:ext cx="4421494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46384" y="3066374"/>
            <a:ext cx="4421494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发热是新生儿常见的症状之一，可能是由于感染或其他原因引起。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918667" y="2003158"/>
            <a:ext cx="4421494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918667" y="3067862"/>
            <a:ext cx="4421494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发热时，可能会出现体温升高、烦躁不安、食欲不振等症状。发热可能是由于感染或其他原因引起，如衣服过厚、环境温度过高、疫苗反应等。家长应注意观察宝宝体温的变化，如发现异常应及时采取措施降低体温，如减少衣物、使用退热贴等。同时应及时就医，以便医生根据宝宝的病情进行相应的检查和治疗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发热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新生儿疫苗接种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732" r="2373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包括卡介苗、乙肝疫苗、脊髓灰质炎疫苗、百白破疫苗、麻疹疫苗等。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疫苗种类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新生儿出生后24小时内开始接种卡介苗和乙肝疫苗第一剂，之后按照规定时间接种其他疫苗。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接种时间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疫苗种类与接种时间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5319" b="531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疫苗接种注意事项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确保宝宝身体健康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在接种前应检查宝宝的身体状况，如有发热、腹泻、皮疹等症状，应暂缓接种。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避免同时接种多种疫苗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避免同时接种多种疫苗，以免引起不良反应。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接种后观察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接种后应留观30分钟，观察宝宝是否有不良反应，如有异常应及时就医。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https://d.book118.com/017116044010006043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2024-09-16T16:50:40.163</cp:lastPrinted>
  <dcterms:created xsi:type="dcterms:W3CDTF">2024-09-16T08:50:40Z</dcterms:created>
  <dcterms:modified xsi:type="dcterms:W3CDTF">2024-09-16T08:50:42Z</dcterms:modified>
</cp:coreProperties>
</file>