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9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2B8F0-EB6E-4A30-BEDA-3DECE95E8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CE9D2-ACDF-4690-944A-8361674F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FF8C2-9A19-4FD1-9732-7A1E4563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865CB-F32D-4831-BC1F-A405F4D2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35373-FB92-4122-916C-D6505C2F1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33460-CB03-4429-B8E9-989EDCC1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E62F4-4768-4BF0-8224-EFCE2B7C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C8F8C-667B-4EC2-BDF3-A8092C9B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FB208-3A94-42F1-8CD0-66A98F72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87859-78D7-4CD6-9E9B-0956DA22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F241A-EDB1-4D73-8F96-057ED4BE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85" r:id="rId2"/>
    <p:sldLayoutId id="2147491386" r:id="rId3"/>
    <p:sldLayoutId id="2147491387" r:id="rId4"/>
    <p:sldLayoutId id="2147491388" r:id="rId5"/>
    <p:sldLayoutId id="2147491389" r:id="rId6"/>
    <p:sldLayoutId id="2147491390" r:id="rId7"/>
    <p:sldLayoutId id="2147491391" r:id="rId8"/>
    <p:sldLayoutId id="2147491392" r:id="rId9"/>
    <p:sldLayoutId id="2147491393" r:id="rId10"/>
    <p:sldLayoutId id="21474913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1614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2023年质量管理体系建设总结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质量管理体系建设背景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质量管理体系建设内容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质量管理体系建设成果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质量管理体系建设经验与不足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质量管理体系建设案例分析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https://d.book118.com/017116140114006032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2023年质量管理体系建设总结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2024-09-05T11:53:49.813</cp:lastPrinted>
  <dcterms:created xsi:type="dcterms:W3CDTF">2024-09-05T03:53:49Z</dcterms:created>
  <dcterms:modified xsi:type="dcterms:W3CDTF">2024-09-05T03:53:52Z</dcterms:modified>
</cp:coreProperties>
</file>