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WJLIO+MS-UIGothic"/>
      <p:regular r:id="rId15"/>
    </p:embeddedFont>
    <p:embeddedFont>
      <p:font typeface="AOBWJP+TARVIK+ArialMT"/>
      <p:regular r:id="rId16"/>
    </p:embeddedFont>
    <p:embeddedFont>
      <p:font typeface="MGHSPI+WPLHFH+MicrosoftYaHei-Bold"/>
      <p:regular r:id="rId17"/>
    </p:embeddedFont>
    <p:embeddedFont>
      <p:font typeface="EWRLFE+AVHJCV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1E47F-E47A-4EEE-A40D-A3266D1BC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58DA5-86FB-43D4-94A8-A1F7EE386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9A0AA-83A5-4AC7-8255-E4C46EED9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27219-2E68-4D8D-9940-B73FD3D59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61A1F3-6A73-41E9-8B7A-882CB9205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1EA858-45A5-4323-80BB-C23247C95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7288ED-8882-4007-8612-70CABCD52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8F98D-0AE2-419C-87BD-5D656ECBF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46A54-ED36-49A9-AB58-54E95D48D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F572B-4C0E-4267-8EE8-831C78846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BE65C-76C8-4D07-9A48-FF26E2368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2013010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31139"/>
            <a:ext cx="5578392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084FF"/>
                </a:solidFill>
                <a:latin typeface="OWJLIO+MS-UIGothic"/>
                <a:cs typeface="OWJLIO+MS-UIGothic"/>
              </a:rPr>
              <a:t>必看励志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5150" spc="25">
                <a:solidFill>
                  <a:srgbClr val="0084FF"/>
                </a:solidFill>
                <a:latin typeface="OWJLIO+MS-UIGothic"/>
                <a:cs typeface="OWJLIO+MS-UIGothic"/>
              </a:rPr>
              <a:t>影介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绍</a:t>
            </a:r>
            <a:r>
              <a:rPr sz="5150" spc="25">
                <a:solidFill>
                  <a:srgbClr val="0084FF"/>
                </a:solidFill>
                <a:latin typeface="OWJLIO+MS-UIGothic"/>
                <a:cs typeface="OWJLIO+MS-UIGothic"/>
              </a:rPr>
              <a:t>《当幸福来敲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门</a:t>
            </a:r>
            <a:r>
              <a:rPr sz="5150" spc="25">
                <a:solidFill>
                  <a:srgbClr val="0084FF"/>
                </a:solidFill>
                <a:latin typeface="OWJLIO+MS-UIGothic"/>
                <a:cs typeface="OWJLIO+MS-UIGothic"/>
              </a:rPr>
              <a:t>》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84FF"/>
                </a:solidFill>
                <a:latin typeface="OWJLIO+MS-UIGothic"/>
                <a:cs typeface="OWJLI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OBWJP+TARVIK+ArialMT"/>
                <a:cs typeface="AOBWJP+TARVIK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84FF"/>
                </a:solidFill>
                <a:latin typeface="OWJLIO+MS-UIGothic"/>
                <a:cs typeface="OWJLIO+MS-UIGothic"/>
              </a:rPr>
              <a:t>影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0084FF"/>
                </a:solidFill>
                <a:latin typeface="OWJLIO+MS-UIGothic"/>
                <a:cs typeface="OWJLIO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738822" cy="29784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OBWJP+TARVIK+ArialMT"/>
                <a:cs typeface="AOBWJP+TARVIK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84FF"/>
                </a:solidFill>
                <a:latin typeface="OWJLIO+MS-UIGothic"/>
                <a:cs typeface="OWJLIO+MS-UIGothic"/>
              </a:rPr>
              <a:t>影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剧</a:t>
            </a:r>
            <a:r>
              <a:rPr sz="2400">
                <a:solidFill>
                  <a:srgbClr val="0084FF"/>
                </a:solidFill>
                <a:latin typeface="OWJLIO+MS-UIGothic"/>
                <a:cs typeface="OWJLIO+MS-UIGothic"/>
              </a:rPr>
              <a:t>情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0084FF"/>
                </a:solidFill>
                <a:latin typeface="OWJLIO+MS-UIGothic"/>
                <a:cs typeface="OWJLIO+MS-UIGothic"/>
              </a:rPr>
              <a:t>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OBWJP+TARVIK+ArialMT"/>
                <a:cs typeface="AOBWJP+TARVIK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84FF"/>
                </a:solidFill>
                <a:latin typeface="OWJLIO+MS-UIGothic"/>
                <a:cs typeface="OWJLIO+MS-UIGothic"/>
              </a:rPr>
              <a:t>影主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0084FF"/>
                </a:solidFill>
                <a:latin typeface="OWJLIO+MS-UIGothic"/>
                <a:cs typeface="OWJLIO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OBWJP+TARVIK+ArialMT"/>
                <a:cs typeface="AOBWJP+TARVIK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84FF"/>
                </a:solidFill>
                <a:latin typeface="OWJLIO+MS-UIGothic"/>
                <a:cs typeface="OWJLIO+MS-UIGothic"/>
              </a:rPr>
              <a:t>影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0084FF"/>
                </a:solidFill>
                <a:latin typeface="OWJLIO+MS-UIGothic"/>
                <a:cs typeface="OWJLIO+MS-UIGothic"/>
              </a:rPr>
              <a:t>典台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0084FF"/>
                </a:solidFill>
                <a:latin typeface="OWJLIO+MS-UIGothic"/>
                <a:cs typeface="OWJLIO+MS-UIGothic"/>
              </a:rPr>
              <a:t>与名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84FF"/>
                </a:solidFill>
                <a:latin typeface="OWJLIO+MS-UIGothic"/>
                <a:cs typeface="OWJLIO+MS-UIGothic"/>
              </a:rPr>
              <a:t>面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OBWJP+TARVIK+ArialMT"/>
                <a:cs typeface="AOBWJP+TARVIK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84FF"/>
                </a:solidFill>
                <a:latin typeface="OWJLIO+MS-UIGothic"/>
                <a:cs typeface="OWJLIO+MS-UIGothic"/>
              </a:rPr>
              <a:t>影的影响与启示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OBWJP+TARVIK+ArialMT"/>
                <a:cs typeface="AOBWJP+TARVIK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84FF"/>
                </a:solidFill>
                <a:latin typeface="OWJLIO+MS-UIGothic"/>
                <a:cs typeface="OWJLIO+MS-UIGothic"/>
              </a:rPr>
              <a:t>与感悟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84FF"/>
                </a:solidFill>
                <a:latin typeface="OWJLIO+MS-UIGothic"/>
                <a:cs typeface="OWJLIO+MS-UIGothic"/>
              </a:rPr>
              <a:t>目</a:t>
            </a:r>
            <a:r>
              <a:rPr sz="9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MGHSPI+WPLHFH+MicrosoftYaHei-Bold"/>
                <a:cs typeface="MGHSPI+WPLHF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MGHSPI+WPLHFH+MicrosoftYaHei-Bold"/>
                <a:cs typeface="MGHSPI+WPLHFH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24450" y="3559476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3800" spc="23">
                <a:solidFill>
                  <a:srgbClr val="0084FF"/>
                </a:solidFill>
                <a:latin typeface="OWJLIO+MS-UIGothic"/>
                <a:cs typeface="OWJLIO+MS-UIGothic"/>
              </a:rPr>
              <a:t>影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简</a:t>
            </a:r>
            <a:r>
              <a:rPr sz="3800">
                <a:solidFill>
                  <a:srgbClr val="0084FF"/>
                </a:solidFill>
                <a:latin typeface="OWJLIO+MS-UIGothic"/>
                <a:cs typeface="OWJLIO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84FF"/>
                </a:solidFill>
                <a:latin typeface="OWJLIO+MS-UIGothic"/>
                <a:cs typeface="OWJLIO+MS-UIGothic"/>
              </a:rPr>
              <a:t>影基本信息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84FF"/>
                </a:solidFill>
                <a:latin typeface="OWJLIO+MS-UIGothic"/>
                <a:cs typeface="OWJLIO+MS-UIGothic"/>
              </a:rPr>
              <a:t>影名称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WJLIO+MS-UIGothic"/>
                <a:cs typeface="OWJLIO+MS-UIGothic"/>
              </a:rPr>
              <a:t>《当幸福来敲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OWJLIO+MS-UIGothic"/>
                <a:cs typeface="OWJLIO+MS-UIGothic"/>
              </a:rPr>
              <a:t>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2300">
                <a:solidFill>
                  <a:srgbClr val="0084FF"/>
                </a:solidFill>
                <a:latin typeface="OWJLIO+MS-UIGothic"/>
                <a:cs typeface="OWJLIO+MS-UIGothic"/>
              </a:rPr>
              <a:t>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1681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000000"/>
                </a:solidFill>
                <a:latin typeface="OWJLIO+MS-UIGothic"/>
                <a:cs typeface="OWJLIO+MS-UIGothic"/>
              </a:rPr>
              <a:t>情、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传记</a:t>
            </a:r>
            <a:r>
              <a:rPr sz="1500">
                <a:solidFill>
                  <a:srgbClr val="000000"/>
                </a:solidFill>
                <a:latin typeface="OWJLIO+MS-UIGothic"/>
                <a:cs typeface="OWJLIO+MS-UIGothic"/>
              </a:rPr>
              <a:t>、励志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OWJLIO+MS-UIGothic"/>
                <a:cs typeface="OWJLIO+MS-UIGothic"/>
              </a:rPr>
              <a:t>上映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175096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RLFE+AVHJCV+MicrosoftYaHei"/>
                <a:cs typeface="EWRLFE+AVHJCV+MicrosoftYaHei"/>
              </a:rPr>
              <a:t>2006</a:t>
            </a:r>
            <a:r>
              <a:rPr sz="1500">
                <a:solidFill>
                  <a:srgbClr val="000000"/>
                </a:solidFill>
                <a:latin typeface="OWJLIO+MS-UIGothic"/>
                <a:cs typeface="OWJLIO+MS-UIGothic"/>
              </a:rPr>
              <a:t>年</a:t>
            </a:r>
            <a:r>
              <a:rPr sz="1500">
                <a:solidFill>
                  <a:srgbClr val="000000"/>
                </a:solidFill>
                <a:latin typeface="EWRLFE+AVHJCV+MicrosoftYaHei"/>
                <a:cs typeface="EWRLFE+AVHJCV+MicrosoftYaHei"/>
              </a:rPr>
              <a:t>12</a:t>
            </a:r>
            <a:r>
              <a:rPr sz="1500">
                <a:solidFill>
                  <a:srgbClr val="000000"/>
                </a:solidFill>
                <a:latin typeface="OWJLIO+MS-UIGothic"/>
                <a:cs typeface="OWJLIO+MS-UIGothic"/>
              </a:rPr>
              <a:t>月</a:t>
            </a:r>
            <a:r>
              <a:rPr sz="1500">
                <a:solidFill>
                  <a:srgbClr val="000000"/>
                </a:solidFill>
                <a:latin typeface="EWRLFE+AVHJCV+MicrosoftYaHei"/>
                <a:cs typeface="EWRLFE+AVHJCV+MicrosoftYaHei"/>
              </a:rPr>
              <a:t>15</a:t>
            </a:r>
            <a:r>
              <a:rPr sz="1500">
                <a:solidFill>
                  <a:srgbClr val="000000"/>
                </a:solidFill>
                <a:latin typeface="OWJLIO+MS-UIGothic"/>
                <a:cs typeface="OWJLIO+MS-UIGothic"/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84FF"/>
                </a:solidFill>
                <a:latin typeface="OWJLIO+MS-UIGothic"/>
                <a:cs typeface="OWJLIO+MS-UIGothic"/>
              </a:rPr>
              <a:t>影基本信息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WRLFE+AVHJCV+MicrosoftYaHei"/>
                <a:cs typeface="EWRLFE+AVHJCV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WRLFE+AVHJCV+MicrosoftYaHei"/>
                <a:cs typeface="EWRLFE+AVHJCV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WRLFE+AVHJCV+MicrosoftYaHei"/>
                <a:cs typeface="EWRLFE+AVHJCV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WRLFE+AVHJCV+MicrosoftYaHei"/>
                <a:cs typeface="EWRLFE+AVHJCV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09064" y="5190342"/>
            <a:ext cx="1584369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OWJLIO+MS-UIGothic"/>
                <a:cs typeface="OWJLIO+MS-UIGothic"/>
              </a:rPr>
              <a:t>演：威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000000"/>
                </a:solidFill>
                <a:latin typeface="EWRLFE+AVHJCV+MicrosoftYaHei"/>
                <a:cs typeface="EWRLFE+AVHJCV+MicrosoftYaHei"/>
              </a:rPr>
              <a:t>·</a:t>
            </a:r>
            <a:r>
              <a:rPr sz="1350">
                <a:solidFill>
                  <a:srgbClr val="000000"/>
                </a:solidFill>
                <a:latin typeface="OWJLIO+MS-UIGothic"/>
                <a:cs typeface="OWJLIO+MS-UIGothic"/>
              </a:rPr>
              <a:t>史密斯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23640" y="5190342"/>
            <a:ext cx="2296212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JLIO+MS-UIGothic"/>
                <a:cs typeface="OWJLIO+MS-UIGothic"/>
              </a:rPr>
              <a:t>主演：威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000000"/>
                </a:solidFill>
                <a:latin typeface="EWRLFE+AVHJCV+MicrosoftYaHei"/>
                <a:cs typeface="EWRLFE+AVHJCV+MicrosoftYaHei"/>
              </a:rPr>
              <a:t>·</a:t>
            </a:r>
            <a:r>
              <a:rPr sz="1350">
                <a:solidFill>
                  <a:srgbClr val="000000"/>
                </a:solidFill>
                <a:latin typeface="OWJLIO+MS-UIGothic"/>
                <a:cs typeface="OWJLIO+MS-UIGothic"/>
              </a:rPr>
              <a:t>史密斯、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贾</a:t>
            </a:r>
            <a:r>
              <a:rPr sz="1350">
                <a:solidFill>
                  <a:srgbClr val="000000"/>
                </a:solidFill>
                <a:latin typeface="OWJLIO+MS-UIGothic"/>
                <a:cs typeface="OWJLIO+MS-UIGothic"/>
              </a:rPr>
              <a:t>登</a:t>
            </a:r>
            <a:r>
              <a:rPr sz="1350">
                <a:solidFill>
                  <a:srgbClr val="000000"/>
                </a:solidFill>
                <a:latin typeface="EWRLFE+AVHJCV+MicrosoftYaHei"/>
                <a:cs typeface="EWRLFE+AVHJCV+MicrosoftYaHei"/>
              </a:rPr>
              <a:t>·</a:t>
            </a:r>
            <a:r>
              <a:rPr sz="1350">
                <a:solidFill>
                  <a:srgbClr val="000000"/>
                </a:solidFill>
                <a:latin typeface="OWJLIO+MS-UIGothic"/>
                <a:cs typeface="OWJLIO+MS-UIGothic"/>
              </a:rPr>
              <a:t>史</a:t>
            </a:r>
          </a:p>
          <a:p>
            <a:pPr marL="448944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JLIO+MS-UIGothic"/>
                <a:cs typeface="OWJLIO+MS-UIGothic"/>
              </a:rPr>
              <a:t>密斯、桑迪</a:t>
            </a:r>
            <a:r>
              <a:rPr sz="1350">
                <a:solidFill>
                  <a:srgbClr val="000000"/>
                </a:solidFill>
                <a:latin typeface="EWRLFE+AVHJCV+MicrosoftYaHei"/>
                <a:cs typeface="EWRLFE+AVHJCV+MicrosoftYaHei"/>
              </a:rPr>
              <a:t>·</a:t>
            </a:r>
            <a:r>
              <a:rPr sz="1350">
                <a:solidFill>
                  <a:srgbClr val="000000"/>
                </a:solidFill>
                <a:latin typeface="OWJLIO+MS-UIGothic"/>
                <a:cs typeface="OWJLIO+MS-UIGothic"/>
              </a:rPr>
              <a:t>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36050" y="5190342"/>
            <a:ext cx="246459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OWJLIO+MS-UIGothic"/>
                <a:cs typeface="OWJLIO+MS-UIGothic"/>
              </a:rPr>
              <a:t>行公司：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华纳</a:t>
            </a:r>
            <a:r>
              <a:rPr sz="1350">
                <a:solidFill>
                  <a:srgbClr val="000000"/>
                </a:solidFill>
                <a:latin typeface="OWJLIO+MS-UIGothic"/>
                <a:cs typeface="OWJLIO+MS-UIGothic"/>
              </a:rPr>
              <a:t>兄弟影片公司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71969" y="5490062"/>
            <a:ext cx="137160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JLIO+MS-UIGothic"/>
                <a:cs typeface="OWJLIO+MS-UIGothic"/>
              </a:rPr>
              <a:t>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000000"/>
                </a:solidFill>
                <a:latin typeface="OWJLIO+MS-UIGothic"/>
                <a:cs typeface="OWJLIO+MS-UIGothic"/>
              </a:rPr>
              <a:t>地点：美国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0084FF"/>
                </a:solidFill>
                <a:latin typeface="OWJLIO+MS-UIGothic"/>
                <a:cs typeface="OWJLIO+MS-UIGothic"/>
              </a:rPr>
              <a:t>演及演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84FF"/>
                </a:solidFill>
                <a:latin typeface="OWJLIO+MS-UIGothic"/>
                <a:cs typeface="OWJLIO+MS-UIGothic"/>
              </a:rPr>
              <a:t>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55234" y="1792993"/>
            <a:ext cx="7135158" cy="9526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10"/>
              </a:lnSpc>
              <a:spcBef>
                <a:spcPct val="0"/>
              </a:spcBef>
              <a:spcAft>
                <a:spcPct val="0"/>
              </a:spcAft>
            </a:pPr>
            <a:r>
              <a:rPr sz="1450">
                <a:solidFill>
                  <a:srgbClr val="000000"/>
                </a:solidFill>
                <a:latin typeface="AOBWJP+TARVIK+ArialMT"/>
                <a:cs typeface="AOBWJP+TARVIK+ArialMT"/>
              </a:rPr>
              <a:t>•</a:t>
            </a:r>
            <a:r>
              <a:rPr sz="1450" spc="7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演介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：威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400" spc="23">
                <a:solidFill>
                  <a:srgbClr val="000000"/>
                </a:solidFill>
                <a:latin typeface="EWRLFE+AVHJCV+MicrosoftYaHei"/>
                <a:cs typeface="EWRLFE+AVHJCV+MicrosoftYaHei"/>
              </a:rPr>
              <a:t>·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史密斯，美国著名演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、歌手，同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也是一位成功的商人。</a:t>
            </a:r>
          </a:p>
          <a:p>
            <a:pPr marL="203200" marR="0">
              <a:lnSpc>
                <a:spcPts val="13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他以其独特的魅力和多才多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的表演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得了全球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众的喜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。他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执导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的《当幸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福来敲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》是他首次自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自演的作品，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片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得了巨大的成功，并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他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400" spc="23">
                <a:solidFill>
                  <a:srgbClr val="000000"/>
                </a:solidFill>
                <a:latin typeface="OWJLIO+MS-UIGothic"/>
                <a:cs typeface="OWJLIO+MS-UIGothic"/>
              </a:rPr>
              <a:t>得了</a:t>
            </a:r>
          </a:p>
          <a:p>
            <a:pPr marL="203200" marR="0">
              <a:lnSpc>
                <a:spcPts val="1315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OWJLIO+MS-UIGothic"/>
                <a:cs typeface="OWJLIO+MS-UIGothic"/>
              </a:rPr>
              <a:t>多个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奖项</a:t>
            </a:r>
            <a:r>
              <a:rPr sz="1400">
                <a:solidFill>
                  <a:srgbClr val="000000"/>
                </a:solidFill>
                <a:latin typeface="OWJLIO+MS-UIGothic"/>
                <a:cs typeface="OWJLI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MGHSPI+WPLHFH+MicrosoftYaHei-Bold"/>
                <a:cs typeface="MGHSPI+WPLHF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MGHSPI+WPLHFH+MicrosoftYaHei-Bold"/>
                <a:cs typeface="MGHSPI+WPLHFH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3800" spc="23">
                <a:solidFill>
                  <a:srgbClr val="0084FF"/>
                </a:solidFill>
                <a:latin typeface="OWJLIO+MS-UIGothic"/>
                <a:cs typeface="OWJLIO+MS-UIGothic"/>
              </a:rPr>
              <a:t>影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剧</a:t>
            </a:r>
            <a:r>
              <a:rPr sz="3800" spc="23">
                <a:solidFill>
                  <a:srgbClr val="0084FF"/>
                </a:solidFill>
                <a:latin typeface="OWJLIO+MS-UIGothic"/>
                <a:cs typeface="OWJLIO+MS-UIGothic"/>
              </a:rPr>
              <a:t>情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简</a:t>
            </a:r>
            <a:r>
              <a:rPr sz="3800">
                <a:solidFill>
                  <a:srgbClr val="0084FF"/>
                </a:solidFill>
                <a:latin typeface="OWJLIO+MS-UIGothic"/>
                <a:cs typeface="OWJLIO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OWJLIO+MS-UIGothic"/>
                <a:cs typeface="OWJLIO+MS-UIGothic"/>
              </a:rPr>
              <a:t>故事背景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44269" y="2064122"/>
            <a:ext cx="350739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WRLFE+AVHJCV+MicrosoftYaHei"/>
                <a:cs typeface="EWRLFE+AVHJCV+MicrosoftYaHei"/>
              </a:rPr>
              <a:t>1981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年的美国旧金山，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萧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条的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阴影下，黑人投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资专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家克里斯</a:t>
            </a:r>
            <a:r>
              <a:rPr sz="1500">
                <a:solidFill>
                  <a:srgbClr val="FFFDFD"/>
                </a:solidFill>
                <a:latin typeface="EWRLFE+AVHJCV+MicrosoftYaHei"/>
                <a:cs typeface="EWRLFE+AVHJCV+MicrosoftYaHei"/>
              </a:rPr>
              <a:t>·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加德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纳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（</a:t>
            </a:r>
            <a:r>
              <a:rPr sz="1500">
                <a:solidFill>
                  <a:srgbClr val="FFFDFD"/>
                </a:solidFill>
                <a:latin typeface="EWRLFE+AVHJCV+MicrosoftYaHei"/>
                <a:cs typeface="EWRLFE+AVHJCV+MicrosoftYaHei"/>
              </a:rPr>
              <a:t>Chris Gardner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）身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困境，事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败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，面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了养活儿子，克里斯从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卖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器械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开始，一步步涉足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券交易行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克里斯的妻子离开了他，留下年幼的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儿子克里斯托弗（</a:t>
            </a:r>
            <a:r>
              <a:rPr sz="1500">
                <a:solidFill>
                  <a:srgbClr val="FFFDFD"/>
                </a:solidFill>
                <a:latin typeface="EWRLFE+AVHJCV+MicrosoftYaHei"/>
                <a:cs typeface="EWRLFE+AVHJCV+MicrosoftYaHei"/>
              </a:rPr>
              <a:t>Christopher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）相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OWJLIO+MS-UIGothic"/>
                <a:cs typeface="OWJLIO+MS-UIGothic"/>
              </a:rPr>
              <a:t>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剧</a:t>
            </a:r>
            <a:r>
              <a:rPr sz="3000">
                <a:solidFill>
                  <a:srgbClr val="0084FF"/>
                </a:solidFill>
                <a:latin typeface="OWJLIO+MS-UIGothic"/>
                <a:cs typeface="OWJLIO+MS-UIGothic"/>
              </a:rPr>
              <a:t>情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OWJLIO+MS-UIGothic"/>
                <a:cs typeface="OWJLIO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克里斯凭借自己的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聪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明才智和不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懈努力，在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券交易行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渐崭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角，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得老板的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赏识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和客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的信任。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他与儿子相依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命，共同面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活的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艰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辛和挑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，彼此支持，共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同成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克里斯在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券交易行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的成功引</a:t>
            </a:r>
          </a:p>
          <a:p>
            <a:pPr marL="7238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起了著名股票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经纪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特</a:t>
            </a:r>
            <a:r>
              <a:rPr sz="1500">
                <a:solidFill>
                  <a:srgbClr val="FFFFFF"/>
                </a:solidFill>
                <a:latin typeface="EWRLFE+AVHJCV+MicrosoftYaHei"/>
                <a:cs typeface="EWRLFE+AVHJCV+MicrosoftYaHei"/>
              </a:rPr>
              <a:t>·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沃特的注意，后者邀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他加入公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司。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84FF"/>
                </a:solidFill>
                <a:latin typeface="OWJLIO+MS-UIGothic"/>
                <a:cs typeface="OWJLIO+MS-UIGothic"/>
              </a:rPr>
              <a:t>局解析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克里斯通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自己的努力和才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知名的股票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经纪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人，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了从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贫穷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到富有的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转变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他与儿子克里斯托弗的关系更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密，共同度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影以克里斯在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券交易行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的成功和他与儿子之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的深厚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情感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为结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局，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了励志和感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人的主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OWJLIO+MS-UIGothic"/>
                <a:cs typeface="OWJLI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https://d.book118.com/017120130102006053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OWJLIO+MS-UIGothic</vt:lpstr>
      <vt:lpstr>SimSun</vt:lpstr>
      <vt:lpstr>AOBWJP+TARVIK+ArialMT</vt:lpstr>
      <vt:lpstr>Times New Roman</vt:lpstr>
      <vt:lpstr>MGHSPI+WPLHFH+MicrosoftYaHei-Bold</vt:lpstr>
      <vt:lpstr>EWRLFE+AVHJCV+MicrosoftYaHei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2024-09-27T08:55:33.799</cp:lastPrinted>
  <dcterms:created xsi:type="dcterms:W3CDTF">2024-09-27T00:55:33Z</dcterms:created>
  <dcterms:modified xsi:type="dcterms:W3CDTF">2024-09-27T00:55:34Z</dcterms:modified>
</cp:coreProperties>
</file>