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ADDF2-4073-4656-8EFD-19D948F4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93D79-EA4B-499F-B361-468A88EF8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E3694-46F5-4026-8F54-682937FB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F6F45-4C31-48C2-83D0-D08178FC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2F94C8-8F4C-4A30-A62E-251B1FE51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1BAF99-5CF1-49C7-967A-8F51F092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C239A-DDAD-4667-87E7-24734F0F6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B58EB-A1CA-4924-86F3-FEDFCB73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DF013-5DC5-4613-9A9F-5971C759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1278B-4382-4611-A02B-9F26BC222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8F388-F6D9-4377-AB2E-D91879EAC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20164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2023年安全生产工作总结和计划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2023年安全生产工作总结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安全生产标准化建设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2024年安全生产工作计划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2023年安全生产工作总结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减少事故发生率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加强应急救援能力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在全体员工的共同努力下，完成了年初制定的安全生产工作目标，事故发生率较往年有明显下降，员工安全意识得到提高，安全管理制度逐步完善，应急救援能力得到加强。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处理情况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针对每起事故，相关部门均及时赶到现场进行处置，并按照规定程序进行了上报和处理，同时针对每起事故进行了原因调查和责任追究。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事故一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某工厂发生火灾事故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某工地发生坍塌事故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某车辆发生交通事故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安全事故及处理情况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组织了多次安全培训活动，包括新员工入职安全培训、在岗员工安全知识更新培训等，覆盖了全体员工。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通过张贴海报、发放宣传册、微信公众号推送等多种形式，宣传安全生产法律法规和安全知识，提高了员工的安全意识和安全防范能力。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安全宣传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建立了完善的安全生产责任制，明确了各级领导和员工的安全生产职责。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责任制建立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定期对安全生产责任制落实情况进行考核，对于落实不到位的部门和个人进行通报批评和处罚。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责任制考核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安全生产责任制落实情况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通过系统的方法，全面识别企业生产过程中存在的各种潜在危险源和风险因素，包括设备故障、人为失误、环境变化等。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根据识别的风险源和因素，采用定性和定量相结合的方法，评估各类风险的概率、影响程度和可接受程度，为制定风险控制措施提供依据。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通过采取技术和管理措施，消除或降低风险的危害程度和发生概率，如定期维护设备、培训员工等。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针对可能发生的突发事件，制定应急预案和救援措施，确保在紧急情况下能够迅速、有效地应对，减少事故损失。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安全风险控制措施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安全风险应对预案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根据风险评估结果，针对重大风险制定应对预案，明确应对措施、资源调配和责任分工等。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定期组织预案演练，提高员工应对风险的能力和应急反应速度，确保预案的有效性。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预案更新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根据企业生产实际情况和外部环境的变化，及时更新和完善风险应对预案，提高预案的针对性和实用性。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安全生产标准化建设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https://d.book118.com/017120164046006030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2024-09-01T21:28:12.290</cp:lastPrinted>
  <dcterms:created xsi:type="dcterms:W3CDTF">2024-09-01T13:28:12Z</dcterms:created>
  <dcterms:modified xsi:type="dcterms:W3CDTF">2024-09-01T13:28:14Z</dcterms:modified>
</cp:coreProperties>
</file>