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74C94-E4D4-4CE7-80E0-1C98FED1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68E45-4CA5-444F-BDAB-FA893B2A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C2C95-91EA-4A53-84F5-8D7785FF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534B9-16BC-43F5-AC31-DB9D138A9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E1790A-23B0-4562-A032-82F9733E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3B0F0-4F34-43D9-93F2-50E65C9B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BE398-CF11-4537-9CEE-33BAF9FB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E64C5-24B8-4AF0-AC1B-EB0E7D3A3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92C93-401F-41DD-8A47-05A1B44E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C17A5-BA85-4F4A-8B43-5EA16A30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A9C12-1BB9-494E-A482-7EC4814CA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0166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3.快速解决客户投诉的方法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投诉原因分析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快速响应客户投诉的策略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有效解决客户投诉的技巧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预防客户投诉的措施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25" r="184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快速解决客户投诉是提升客户满意度和忠诚度的重要手段，对于保持客户关系至关重要。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在激烈的市场竞争中，优秀的投诉处理能够为企业赢得良好口碑，进而提升市场竞争力。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投诉处理是消费者维权的重要途径，有助于保障消费者的合法权益。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改进产品和服务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预防潜在危机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通过客户投诉，企业可以及时发现产品和服务存在的问题，进而进行改进和优化。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及时、妥善地处理客户投诉能够避免潜在的公关危机，维护企业形象和声誉。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投诉原因分析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产品或服务问题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产品质量不达标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产品存在缺陷、损坏或性能不佳等问题，无法满足客户的期望和需求。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服务不周到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客户服务流程不畅、响应不及时、解决问题效率低下等，导致客户不满和投诉。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在与客户沟通过程中，信息表达不清、误解或遗漏重要信息，导致客户产生疑虑和不满。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客户服务人员态度冷淡、不耐烦或不尊重客户，导致客户感到被忽视或不受重视。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沟通态度不佳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信息传递不准确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员工对待客户不友善、不礼貌或缺乏耐心，给客户留下不良印象。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服务态度不端正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员工对客户问题推诿、敷衍了事或拖延解决，导致客户感到被忽视或无法得到满意解决。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缺乏责任心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员工态度问题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误解公司政策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客户对公司政策或规定存在误解，导致投诉和不满。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恶意投诉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个别客户为达到某种目的而恶意投诉，如获取不当利益、破坏公司声誉等。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快速响应客户投诉的策略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成立专门的投诉处理团队，具备专业知识和沟通技巧，能够迅速、准确地处理客户投诉。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明确团队成员的职责分工，确保投诉能够得到及时响应和处理。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提供培训和支持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为团队成员提供必要的培训和支持，提高其处理投诉的能力和效率。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建立专门的投诉处理团队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建立完善的投诉处理流程，包括接收、记录、调查、处理、回复等各个环节。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根据投诉的性质和紧急程度，设定合理的处理时限，确保投诉得到及时处理。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设定处理时限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制定投诉处理规范，明确处理标准和要求，确保团队成员能够按照规范进行操作。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遵循规范操作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制定投诉处理流程和规范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设立专门的投诉电话，方便客户随时进行投诉。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电话投诉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建立在线投诉平台或电子邮件投诉渠道，满足客户多样化的投诉需求。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网络投诉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在客户服务中心或营业网点设立投诉接待窗口，方便客户进行面对面投诉。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面对面投诉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提供多种投诉渠道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在接收到客户投诉后，迅速进行确认和回复，表明处理态度和进度。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对投诉内容进行深入调查和分析，了解问题产生的原因和背景。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64" r="566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在处理过程中及时与客户保持沟通，告知处理进展和结果，确保客户满意。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及时响应并跟进投诉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https://d.book118.com/017120166061006052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2024-09-25T20:50:37.211</cp:lastPrinted>
  <dcterms:created xsi:type="dcterms:W3CDTF">2024-09-25T12:50:37Z</dcterms:created>
  <dcterms:modified xsi:type="dcterms:W3CDTF">2024-09-25T12:50:39Z</dcterms:modified>
</cp:coreProperties>
</file>