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341DC7-5A4D-4496-85EC-5EF13AC7B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76D0FA-B2E6-45FA-B31F-DEA3C95DA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D4ED26-C4C5-4B3E-BE20-B3B8DAAE6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00C3CA-7EC8-4BF1-AA5A-572B22693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A5BE61-0E80-451B-BEFC-34C757ABD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522903-1849-4185-9324-33F7B616D6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E3D97A-F0D4-482F-AF41-E0F2029BC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067A7B-9DAA-409D-B2AA-20789E2B2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A09366-6798-49C8-9E91-0B26F2A61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518FCC-677D-4B13-9528-41232492FE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AD0483-94AF-41CF-B072-FEC77C1DD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2204504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公共管理学——绩效评估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绩效评估的方法与技术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绩效评估的实践应用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绩效评估的未来发展趋势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绩效评估是对公共部门或组织在特定时间内的工作成果、效率、效益等方面进行系统、客观、量化的评价。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通过评估，发现工作中存在的问题和不足，提出改进措施，提高公共部门或组织的工作效率和效益，促进公共资源的合理配置和有效利用。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绩效评估能够揭示政府工作的短板和弱项，推动政府改进工作流程，提高行政效率。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提升政府效率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708" r="10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250" r="9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增强公众信任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125" r="11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通过评估结果，政府可以更加合理地配置人力、物力和财力资源，确保资源的有效利用。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公开、透明的绩效评估有助于增强公众对政府工作的了解和信任，提高政府的公信力。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746" b="1174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包括评估指标、评估标准、评估方法等要素，构建全面、科学的评估体系是实现有效评估的基础。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通常包括制定评估计划、收集数据、分析评估、结果反馈与运用等步骤，确保评估过程的规范性和公正性。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绩效评估的体系与流程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评估体系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绩效评估的方法与技术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根据组织战略和部门目标，设定具体、可衡量的个人或团队目标。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目标跟踪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定期跟踪和评估目标完成情况，及时调整目标或提供必要的支持。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结果导向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以目标达成情况作为绩效评估的主要依据，强调结果导向和成果输出。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目标管理法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识别对组织目标实现具有关键影响的绩效指标。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关键绩效指标确定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收集关键绩效指标相关数据，进行统计、分析和比较。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数据收集与分析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根据关键绩效指标评估结果，制定改进计划并推动实施。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绩效改进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关键绩效指标法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" r="1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财务维度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客户维度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内部业务流程维度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学习与成长维度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平衡计分卡法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关注组织的财务绩效，如收入、利润、投资回报率等。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关注组织内部运营效率和流程优化，如生产周期、产品质量等。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关注客户满意度、市场份额、客户保持率等客户相关指标。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关注员工能力提升、组织文化建设和创新等方面的指标。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多角度评估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从上级、下级、同事、客户等多个角度收集评估信息。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匿名性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保证评估者的匿名性，确保评估结果的客观性和真实性。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反馈与改进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将评估结果反馈给被评估者，制定个人发展计划并推动实施。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360度反馈法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绩效评估的实践应用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政府绩效评估的意义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政府绩效评估是衡量政府工作效果、提高政府效率、促进政府改革的重要手段。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政府绩效评估的实践案例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如美国的政府绩效评估体系、英国的“最佳价值”评估等。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政府绩效评估的指标体系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包括经济、社会、环境等多个方面，如GDP增长率、失业率、环境质量指数等。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政府绩效评估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https://d.book118.com/017122045042006035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2024-09-09T15:00:57.207</cp:lastPrinted>
  <dcterms:created xsi:type="dcterms:W3CDTF">2024-09-09T07:00:57Z</dcterms:created>
  <dcterms:modified xsi:type="dcterms:W3CDTF">2024-09-09T07:00:59Z</dcterms:modified>
</cp:coreProperties>
</file>