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D7E2A-6E78-4FB5-A85D-4D6CE7AB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13348-4960-4CB2-9DB0-9C91A89B3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362AA-474F-41CC-B702-6ECF5487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23CA9-82DB-4412-9048-81EB8A30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F734A-B20F-4F47-B539-C1897DD9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F3542-4D2C-458C-BC30-ECAAC8B3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1DE90-E50C-42DC-AF64-803DCD62B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22022-86E9-4389-A1D6-3278510F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F4F0B-99E6-446E-AB18-A9046A07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0C5F1-90B6-4EAD-A6C4-07CF77852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C411-AFE0-4844-8A33-C0972558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21551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专卖培训心得体会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学习心得与体会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个人成长与改变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专卖培训的背景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随着市场竞争的加剧，企业需要不断提升自身的专业能力和服务水平，以保持竞争优势。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专卖店业务快速发展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专卖店业务在近年来快速发展，对员工的业务能力和服务水平提出了更高的要求。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提高员工综合素质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通过专卖培训，提高员工的综合素质和专业水平，为企业的长远发展奠定基础。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提升员工的专业技能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培养良好的服务态度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传递企业文化价值观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通过培训，使员工掌握专卖店运营管理、产品知识、销售技巧等方面的专业技能。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强化员工的服务意识，培养积极、热情、周到的服务态度。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加强员工之间的沟通与协作，提高团队整体作战能力。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通过培训，向员工传递企业的核心价值观和文化理念，增强员工的归属感和忠诚度。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专卖培训课程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专卖培训课程涵盖了品牌理念、产品知识、销售技巧、客户服务等多个方面，旨在提高专卖店员工的专业素质和服务水平。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培训课程注重理论与实践相结合，通过案例分析、角色扮演等形式，使员工在实际操作中掌握知识和技能。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专卖店管理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专卖店管理包括店面布局、陈列、库存管理、员工管理等方面的知识，对于提高专卖店的经营效益和客户满意度至关重要。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培训课程针对专卖店管理的各个方面进行了深入浅出的讲解，并提供了实用的管理工具和方法，以帮助员工更好地完成工作。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https://d.book118.com/017122155110006054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2024-09-28T21:43:31.961</cp:lastPrinted>
  <dcterms:created xsi:type="dcterms:W3CDTF">2024-09-28T13:43:31Z</dcterms:created>
  <dcterms:modified xsi:type="dcterms:W3CDTF">2024-09-28T13:43:34Z</dcterms:modified>
</cp:coreProperties>
</file>