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DED8596-DB5C-40CE-94AF-DC7CE5DF3B5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25CE9-2627-48A9-94D0-964E74C38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87AF1-D04C-4126-8DA5-5611EA602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91BE4-E254-4B82-8C43-06108FDA5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BFBBF7-C1FF-4FFB-B170-826748AF2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6B2EB3-C833-43B4-A424-1AAB52FDA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DD6BFE-B7B4-423A-9BFB-5D9D40E82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15A801-E9C4-4557-B9F3-864F25C39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64AEDE-A0A7-4250-A958-DBC7BE2E5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F80152-B6CA-48E1-870F-01BCDC05E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04426-421A-4A1F-A9EE-D982F76A8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F09AB-6D8F-4BCB-9609-00860917E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6360C31-0322-402E-835A-F812DBE9BB5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F7B2443-0BF1-40B7-82F4-A746C2F528D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2305104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产品研发部迭代更新历程与成效</a:t>
            </a: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模板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产品研发部迭代更新历程与成效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PPT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模板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迭代更新历程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PPT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模板设计与应用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成效评估与展望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实例展示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产品研发部迭代更新历程与成效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模板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https://d.book118.com/017123051043006054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产品研发部迭代更新历程与成效PPT模板</vt:lpstr>
      <vt:lpstr>目录</vt:lpstr>
      <vt:lpstr>第1章 产品研发部迭代更新历程与成效PPT模板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2024-09-28T12:22:26.036</cp:lastPrinted>
  <dcterms:created xsi:type="dcterms:W3CDTF">2024-09-28T04:22:26Z</dcterms:created>
  <dcterms:modified xsi:type="dcterms:W3CDTF">2024-09-28T04:22:28Z</dcterms:modified>
</cp:coreProperties>
</file>