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B0BB4-BA55-4F59-8641-D28DF698F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7F592-6E7E-47D4-8C73-578F2093C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10DAF-6641-46A8-A51D-F13C13720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10C22-9A41-4EED-B9BA-D49F6E190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7CDCDF-8A47-49CF-ADCB-EEB9E30D6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F06EA-C0E7-43FC-9BBC-FD45D6BB0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A6C129-1A5F-40C1-A2A0-82AF50F4F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E2B97-4FB3-49B2-9AF5-C58978D49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5038C-3384-4715-8870-66D172FA1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6C82A-1A97-4E4E-8033-2394FE95B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3B3B1-66DC-4363-A671-9E0296989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231130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溶血病孕妇产前抗体效价检测\n## 1.新生儿溶血病概述及危害\n### 1.1新生儿溶血病的定义与病因\n### 1.2新生儿溶血病的发病机制与临床症状\n### 1.3新生儿溶血病对新生儿健康的影响\n## 2.孕妇产前抗体效价检测的重要性\n### 2.1孕妇产前抗体效价检测的概念与意义\n### 2.2孕妇产前抗体效价检测与新生儿溶血病的关系\n### 2.3孕妇产前抗体效价检测对疾病预防与治疗的作用\n## 3.孕妇产前抗体效价检测方法与技术\n### 3.1孕妇产前抗体效价检测的方法种类\n### 3.2孕妇产前抗体效价检测的技术原理与操作流程\n### 3.3孕妇产前抗体效价检测的优缺点与影响因素\n## 4.孕妇产前抗体效价检测的临床实践\n### 4.1孕妇产前抗体效价检测的适应症与禁忌症\n### 4.2孕妇产前抗体效价检测的时机与频率\n### 4.3孕妇产前抗体效价检测的结果解读与干预措施\n## 5.孕妇产前抗体效价检测的案例分析\n### 5.1新生儿溶血病高危孕妇的产前抗体效价检测案例分析\n### 5.2孕妇产前抗体效价检测异常的临床处理与结局\n### 5.3孕妇产前抗体效价检测在临床实践中的经验与教训\n## 6.孕妇产前抗体效价检测的前景与展望\n### 6.1孕妇产前抗体效价检测的技术创新与优化\n### 6.2孕妇产前抗体效价检测在新生儿溶血病预防与治疗中的应用前景\n### 6.3孕妇产前抗体效价检测未来研究方向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新生儿溶血病孕妇产前抗体效价检测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新生儿溶血病概述及危害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组合 2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3" name="组合 21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新生儿溶血病（Hemolytic Disease of the Fetus and Newborn, HDFN）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是一种由于母婴血型不合引起的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免疫性溶血性疾病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主要发生在胎儿和新生儿期，导致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贫血、黄疸、肝脾肿大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等症状</a:t>
                </a:r>
                <a:endParaRPr/>
              </a:p>
            </p:txBody>
          </p:sp>
        </p:grpSp>
        <p:grpSp>
          <p:nvGrpSpPr>
            <p:cNvPr id="216" name="组合 21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孕妇与胎儿血型不合：如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ABO血型不合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Rh血型不合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孕妇免疫系统异常：如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药物过敏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胎儿遗传性红细胞异常：如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遗传性球形红细胞增多症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遗传性椭圆形红细胞增多症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新生儿溶血病的定义与病因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孕妇免疫系统识别胎儿血型抗原，产生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，通过胎盘进入胎儿血液循环，导致胎儿红细胞破坏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胎儿红细胞破坏后，产生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胆红素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，沉积在胎儿皮肤、肝脏、大脑等器官，引起黄疸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严重时，胆红素可透过血脑屏障，导致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核黄疸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，影响胎儿神经系统发育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胎儿期：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宫内贫血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胎儿肝脾肿大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新生儿期：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肝脾肿大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胆红素脑病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新生儿溶血病的发病机制与临床症状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对新生儿生长发育的影响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贫血：影响新生儿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血液循环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等系统功能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黄疸：影响新生儿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功能，严重时可能导致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胆红素脑病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，影响神经系统发育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肝脾肿大：影响新生儿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功能，容易导致感染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对新生儿预后的影响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轻度溶血病：经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等治疗，预后良好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中度溶血病：可能需要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换血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等治疗，预后尚可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重度溶血病：病情重，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预后差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，可能导致新生儿死亡或遗留神经系统后遗症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新生儿溶血病对新生儿健康的影响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孕妇产前抗体效价检测的重要性</a:t>
            </a:r>
            <a:endParaRPr/>
          </a:p>
        </p:txBody>
      </p:sp>
      <p:sp>
        <p:nvSpPr>
          <p:cNvPr id="2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概念</a:t>
                </a:r>
                <a:endParaRPr/>
              </a:p>
            </p:txBody>
          </p:sp>
          <p:sp>
            <p:nvSpPr>
              <p:cNvPr id="26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孕妇产前抗体效价检测是指对孕妇血清中的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血型抗体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进行定量检测，以评估胎儿发生溶血病的风险</a:t>
                </a:r>
                <a:endParaRPr/>
              </a:p>
            </p:txBody>
          </p:sp>
        </p:grpSp>
        <p:grpSp>
          <p:nvGrpSpPr>
            <p:cNvPr id="26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预测胎儿发生溶血病的风险：根据孕妇抗体效价水平，评估胎儿发生溶血病的可能性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指导临床干预：根据抗体效价检测结果，指导孕妇进行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分娩方式选择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降低新生儿溶血病发病率：通过产前抗体效价检测，及时发现并干预高风险孕妇，降低新生儿溶血病的发病率</a:t>
                </a:r>
                <a:endParaRPr/>
              </a:p>
            </p:txBody>
          </p:sp>
          <p:sp>
            <p:nvSpPr>
              <p:cNvPr id="27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孕妇产前抗体效价检测的概念与意义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7" name="组合 2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8" name="组合 277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孕妇产前抗体效价检测是评估新生儿溶血病风险的重要手段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高抗体效价孕妇：胎儿发生溶血病的风险增加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低抗体效价孕妇：胎儿发生溶血病的风险降低</a:t>
                </a:r>
                <a:endParaRPr/>
              </a:p>
            </p:txBody>
          </p:sp>
        </p:grpSp>
        <p:grpSp>
          <p:nvGrpSpPr>
            <p:cNvPr id="281" name="组合 280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孕妇产前抗体效价检测有助于指导临床干预，降低新生儿溶血病发病率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对于高抗体效价孕妇，可进行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产前治疗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，降低胎儿溶血病发生的风险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对于低抗体效价孕妇，可采取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常规产检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，无需特殊干预</a:t>
                </a:r>
                <a:endParaRPr/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孕妇产前抗体效价检测与新生儿溶血病的关系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孕妇产前抗体效价检测对疾病预防与治疗的作用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组合 28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组合 28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通过孕妇产前抗体效价检测，及时发现高风险孕妇，进行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产前干预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，降低新生儿溶血病发病率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组合 29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对于高抗体效价孕妇，可进行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产前治疗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，降低胎儿溶血病发生的风险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对于已发生新生儿溶血病的患儿，可进行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换血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等治疗，改善患儿预后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孕妇产前抗体效价检测方法与技术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酶联免疫吸附试验（Enzyme-Linked Immunosorbent Assay, ELISA）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一种定量检测孕妇血清中血型抗体的常用方法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灵敏度高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特异性好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操作简便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等优点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微柱凝胶法（Microcolumn Gel Assay, MGA）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一种用于孕妇产前抗体效价检测的新方法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操作简便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结果准确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自动化程度高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等优点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孕妇产前抗体效价检测的方法种类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孕妇产前抗体效价检测的技术原理与操作流程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组合 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酶联免疫吸附试验：通过酶联免疫吸附技术，定量检测孕妇血清中血型抗体水平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微柱凝胶法：通过微柱凝胶技术，定量检测孕妇血清中血型抗体水平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组合 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收集孕妇血清样本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采用酶联免疫吸附试验或微柱凝胶法进行抗体效价检测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分析检测结果，判断孕妇抗体效价水平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根据检测结果，指导临床干预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2" name="组合 4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操作简便，易于推广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灵敏度高，特异性好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结果准确，可指导临床干预</a:t>
                </a:r>
                <a:endParaRPr/>
              </a:p>
            </p:txBody>
          </p:sp>
          <p:sp>
            <p:nvSpPr>
              <p:cNvPr id="4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检测成本较高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需要专业技术人员进行操作</a:t>
                </a:r>
                <a:endParaRPr/>
              </a:p>
            </p:txBody>
          </p:sp>
          <p:sp>
            <p:nvSpPr>
              <p:cNvPr id="5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孕妇血清样本质量：可能影响检测结果的准确性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检测方法选择：不同检测方法可能导致检测结果的差异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检测时间：不同检测时间可能影响检测结果的准确性</a:t>
                </a:r>
                <a:endParaRPr/>
              </a:p>
            </p:txBody>
          </p:sp>
          <p:sp>
            <p:nvSpPr>
              <p:cNvPr id="5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孕妇产前抗体效价检测的优缺点与影响因素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https://d.book118.com/017123113031006046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新生儿溶血病孕妇产前抗体效价检测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2024-09-21T05:33:51.947</cp:lastPrinted>
  <dcterms:created xsi:type="dcterms:W3CDTF">2024-09-20T21:33:51Z</dcterms:created>
  <dcterms:modified xsi:type="dcterms:W3CDTF">2024-09-20T21:33:53Z</dcterms:modified>
</cp:coreProperties>
</file>