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16EA30-B867-4B12-87D7-29D10E02D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4AB841-100C-4BE7-942C-61B1E46F0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301153-F0A0-485B-A4D1-5FD5E9E79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D53274-E615-4502-973D-063586A68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6FE383-5635-439D-B428-2883BBD51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B02C59-B077-4E34-8A98-F76466B6D0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4357E1-531D-40D6-A159-BF98996B6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590791-B369-44CC-9F81-EDB653766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BFCDBD-46FD-4A84-A72D-04C3B6BAE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1DC3B0-3B92-435D-90EB-7F9E7CC89D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6AD89-B404-4C48-8451-B1F356AEE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2401201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糖尿病专科护理小组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糖尿病专科护理小组概述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糖尿病护理知识与技能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糖尿病患者的日常护理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特殊情况下的护理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患者教育与沟通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糖尿病专科护理小组的持续发展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糖尿病专科护理小组概述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0" r="1072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372" r="3237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糖尿病专科护理小组是由专业医护人员组成的团队，旨在为糖尿病患者提供全面、专业的护理服务。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提高糖尿病患者的健康水平，减少并发症的发生，提高患者的生活质量。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包括医生、护士、营养师、心理医生等专业的医护人员。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为患者提供个性化的护理计划，包括药物治疗、饮食指导、运动建议、心理支持等。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小组构成与职责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小组构成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实施计划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调整计划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小组工作流程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对患者进行全面的评估，了解病情状况、生活习惯、家庭情况等。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根据评估结果，制定个性化的护理计划。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按照计划为患者提供护理服务，包括定期随访、监测病情等。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根据患者的病情变化和反馈，及时调整护理计划。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糖尿病护理知识与技能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072" r="907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557" r="1255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1型糖尿病、2型糖尿病、妊娠期糖尿病等。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糖尿病的分类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多饮、多尿、多食、体重下降等。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糖尿病的症状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心血管疾病、肾脏疾病、神经病变等。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糖尿病的并发症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饮食控制、运动锻炼、药物治疗等。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糖尿病的预防与控制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糖尿病基础知识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368" b="1436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97" r="169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8587" b="18587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糖尿病护理技能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掌握血糖监测的方法、频率及解读血糖结果。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指导患者正确使用胰岛素，包括注射时间、剂量及部位。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评估足部状况，预防糖尿病足的发生。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根据患者情况制定个性化的饮食与运动计划。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血糖监测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胰岛素注射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足部护理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饮食与运动指导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542" r="2354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关注患者的情绪变化，提供心理支持和疏导。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帮助患者调整不良的认知模式，建立健康的生活方式。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认知行为疗法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鼓励家庭成员参与患者的护理，提供情感支持和日常照顾。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家庭支持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指导患者掌握应对糖尿病的应对策略，提高自我管理能力。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应对策略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糖尿病患者的心理护理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糖尿病患者的日常护理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根据患者的病情、身高、体重、年龄和性别等因素，制定符合患者营养需求的饮食计划。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制定个性化饮食计划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控制碳水化合物摄入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控制脂肪和蛋白质摄入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增加膳食纤维摄入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合理安排主食和副食的比例，尽量选择低糖、高纤维的食物。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适量摄入优质蛋白质和脂肪，避免摄入过多饱和脂肪酸和反式脂肪酸。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多吃蔬菜、水果、全谷类食物等富含膳食纤维的食物，有助于控制血糖。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256" r="1025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根据患者的身体状况和运动习惯，制定适合患者的运动计划。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制定运动计划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如散步、慢跑、游泳、瑜伽等有氧运动，以及力量训练等无氧运动。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选择合适的运动方式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避免过度运动导致肌肉疲劳和损伤，同时要保证运动时间和强度适宜。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控制运动时间和强度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在运动前后监测血糖，避免低血糖和高血糖的发生。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定期监测血糖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运动护理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https://d.book118.com/017124012015006035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2024-09-09T08:21:41.932</cp:lastPrinted>
  <dcterms:created xsi:type="dcterms:W3CDTF">2024-09-09T00:21:41Z</dcterms:created>
  <dcterms:modified xsi:type="dcterms:W3CDTF">2024-09-09T00:21:44Z</dcterms:modified>
</cp:coreProperties>
</file>