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07078-AC20-4015-B04F-68373934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21341-7500-420F-A638-72F208A5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1A2E0-ACFE-4570-8739-A8FEC16C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8ABF5-DF6E-443D-868B-FA0F82942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E28EC-472C-49A1-9BEA-A411F2E36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A699E3-9A75-441B-8ABE-301C8D559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87E7A-65A3-48B4-82BB-B6B9DDDF5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9A785-2518-4414-9220-22C8A6E8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DA895-9126-4CCF-880F-C69F4EDDE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3451-F945-4F06-A832-BF4C3B29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98B2B-D3EC-4644-8CF0-ADD05A2E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5005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交通事故案例分析及冬季安全行车知识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典型交通事故案例分析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冬季安全行车特点与挑战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冬季安全行车技巧与策略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交通事故应急处理与救援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冬季安全行车宣传与教育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19" b="99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交通事故是指在道路上发生的车辆之间、车辆与行人之间、车辆与其他物体之间发生碰撞、刮擦、翻车等造成人员伤亡或财产损失的事件。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根据事故严重程度，交通事故可分为轻微事故、一般事故、重大事故和特大事故。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驾驶员超速、酒驾、疲劳驾驶、违规变道等是导致交通事故的主要原因。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车辆故障、超载、未按规定让行等也是引发交通事故的重要因素。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道路设计不合理、路面湿滑、能见度低等会影响行车安全，增加事故风险。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恶劣天气、自然灾害等不可控因素也可能导致交通事故的发生。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驾驶员的驾驶技能、安全意识、心理素质等是影响交通安全的关键因素。提高驾驶员的素质和安全意识，加强驾驶技能培训，是预防交通事故的重要措施。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道路的线形设计、路面状况、交通标志标线等会影响驾驶员的行车视线和判断。合理设计道路线形，改善路面状况，完善交通标志标线，是提高道路交通安全性的重要途径。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交通管理部门的监管力度、执法水平、应急救援能力等是影响交通安全的关键因素。加强交通管理部门的监管和执法力度，提高应急救援能力，是保障道路交通安全的重要保障。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车辆的制动性能、转向性能、灯光信号等是影响行车安全的重要因素。加强车辆维护和检查，确保车辆处于良好状态，是降低事故风险的重要手段。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典型交通事故案例分析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市区道路拥堵，一辆小轿车未与前车保持安全距离，前车紧急制动时，小轿车因刹车不及追尾前车。事故导致小轿车前部受损，前车后部轻微刮擦。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某高速公路上，因前方车辆突然减速，后车驾驶员反应不及时，导致追尾事故。事故造成两车不同程度损坏，幸无人员伤亡。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夜间行车，一辆货车因尾灯故障未能及时被后车发现，后车以较高速度追尾货车。事故造成后车驾驶员受伤，两车严重损坏。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58" r="15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417" r="5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追尾事故案例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某交叉路口，一辆左转车辆与直行车辆发生侧面碰撞。事故造成两车侧面受损，左转车辆驾驶员受伤。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停车场内，一辆倒车入库的车辆与侧面停放的车辆发生碰撞。事故导致两车侧面刮擦，幸无人员伤亡。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山区道路弯道处，一辆超速行驶的车辆与对向来车发生侧面碰撞。事故造成两车严重损坏，多人受伤。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侧面碰撞事故案例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671" b="12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47" b="10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路口事故案例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某无信号灯路口，两辆直行车辆同时进入路口发生碰撞。事故造成两车车头受损，驾驶员均受轻伤。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行人过街时，被一辆未减速的右转车辆撞倒。事故导致行人受伤，车辆前部受损。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某路口红绿灯故障，一辆闯红灯的车辆与正常行驶的车辆发生碰撞。事故造成闯红灯车辆侧翻，正常行驶车辆受损，多人受伤。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高速公路上，一辆超速行驶的小轿车在避让前方障碍物时失控，撞上护栏后翻滚多圈。事故造成小轿车严重损坏，驾驶员受重伤。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山区道路上，一辆超速行驶的货车在弯道处侧滑失控，与对向来车发生碰撞。事故导致两车严重损坏，多人死亡和受伤。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市区道路上，一辆超速行驶的摩托车在避让行人时摔倒，滑出数十米远。事故造成摩托车驾驶员受伤，行人幸无大碍。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超速行驶事故案例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冬季安全行车特点与挑战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大雾多发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冬季多大雾天气，能见度低，驾驶员视线受阻，易引发交通事故。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低温寒冷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冬季气温普遍较低，特别是北方地区，严寒的气温对车辆性能和驾驶员操作都有较大影响。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降雪结冰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冬季常有降雪天气，道路容易积雪结冰，给行车安全带来极大隐患。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冬季气候条件特点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降雪后路面变得湿滑，车辆制动距离增加，操控稳定性下降。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路面湿滑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积雪覆盖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道路结冰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积雪覆盖路面，掩盖了道路标线和障碍物，驾驶员难以判断路况。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低温下道路容易结冰，特别是在桥梁、隧道口等地方，给行车带来极大危险。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道路状况变化及挑战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冬季天气恶劣，驾驶员容易产生焦虑、急躁等情绪，影响驾驶安全。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低温环境下，驾驶员身体容易僵硬，反应迟钝，操作失误率增加。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视觉受限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冬季大雾、降雪等天气导致视线不良，驾驶员视觉受限，难以准确判断前方路况和障碍物。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驾驶员心理与生理变化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https://d.book118.com/017125005026006042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2024-09-15T08:48:51.914</cp:lastPrinted>
  <dcterms:created xsi:type="dcterms:W3CDTF">2024-09-15T00:48:51Z</dcterms:created>
  <dcterms:modified xsi:type="dcterms:W3CDTF">2024-09-15T00:48:54Z</dcterms:modified>
</cp:coreProperties>
</file>