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C8DFC6B-C1C4-42C9-AEAF-990ECCCC58F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B5F59-5B10-437C-B7A9-82158E5B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EAAC7-04AA-40E6-85D5-95C133D1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1CB28-3498-401B-A619-BDD064B15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6D8E1-A5EB-4986-97B3-CD91D7FB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2B149-3B4D-4F5B-A33E-EA576433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D7B51-EF91-4FFE-ADD4-D077F2BA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DE589-1F6C-43E8-86F8-CF996105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0A699-2090-454A-9AF8-08A967C1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1FF68-C918-477C-A95E-DDACD857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FDB92-D4F9-4CA5-9542-BDDA2BB7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7B7C0-6FEC-4624-BEA5-D6F2C4B1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2CD673-77FC-46A1-83A0-C7FDB66FC79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5EDD2B-3CCC-421F-9A7B-D91BEA7D13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5112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工艺规范化与标准制定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工艺规范化的要点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标准制定的流程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工艺规范化与标准制定的案例分析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工艺规范化与标准制定的挑战与对策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工艺规范化与标准制定概述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工艺规范化是指在生产过程中遵循统一的标准和流程，以确保产品质量稳定可靠。标准制定则是为了规范生产流程和产品质量，提高生产效率和竞争力。工艺规范化和标准制定是企业发展不可或缺的重要环节。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工艺规范化的重要性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确保生产流程稳定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确保产品品质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为企业发展长远打下基础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提高产品标准化程度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满足市场需求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领先同行业竞争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为企业发展提供保障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推动国家经济建设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标准制定的作用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统一生产流程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确保生产顺畅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降低流程复杂性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工艺规范化与标准制定的关系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确保产品符合标准要求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工艺规范化是基础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确保标准得以有效执行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增强执行力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通过规范化工艺流程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提高标准制定效果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工艺规范化与标准制定是生产过程中不可或缺的重要环节，通过规范化、标准化的流程，企业可以提高竞争力，实现可持续发展。在当前激烈的市场竞争中，工艺规范化与标准制定的重要性日益凸显。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工艺规范化的要点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工艺规范化的重要性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工艺规范化是指在生产过程中，根据产品特性和生产条件确定一套操作方法、标准和规程，以达到提高产品质量、降低生产成本、提高生产效率和保证产品质量稳定性的目的。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工艺规范化的实施要点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原材料选择、生产步骤、工艺参数等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工艺流程设计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原材料检测、生产过程监控、成品检验等环节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质量控制措施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不断改进工艺流程，提高生产效率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工艺改进与优化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工艺流程图、生产记录、标准操作程序等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工艺文档管理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减少资源浪费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流程优化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减少停机时间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确保产品稳定性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质量可控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提高客户满意度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工艺规范化的优势对比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减少产品缺陷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规范产品规格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工艺规范化流程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明确产品要求和生产条件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需求分析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按照标准操作程序实施生产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确定工艺流程和操作步骤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方案制定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工艺规范化的未来发展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随着科技的不断进步和生产制造业的发展，工艺规范化将更加重要。未来，随着智能制造技术的应用，工艺规范化将实现自动化、智能化，为企业提升竞争力和市场份额提供强有力的支持。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标准制定的流程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标准制定的必要性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标准是对产品、服务或流程的规范，可以提高产品质量、减少风险、促进贸易等，因此标准制定是必不可少的。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标准制定的基本原则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确保标准符合科学原理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科学性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保证标准在实际应用中具有指导作用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确保标准制定过程公平公正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公正性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充分征求各方意见，保持透明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开放性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拟定标准起草方案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制定标准的具体内容和技术要求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公开征求意见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广泛听取相关各方意见和建议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审定标准正式发布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经专家评审、审定后正式发布实施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标准制定的流程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确定标准制定计划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明确标准制定的目标和时间表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标准的实施与监督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solidFill>
            <a:srgbClr val="729FCF"/>
          </a:solid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企业应按照标准要求操作生产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对产品和企业进行定期检查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监督检查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https://d.book118.com/017125112042006054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工艺规范化与标准制定</vt:lpstr>
      <vt:lpstr>目录</vt:lpstr>
      <vt:lpstr>第1章 简介</vt:lpstr>
      <vt:lpstr> </vt:lpstr>
      <vt:lpstr>工艺规范化的重要性</vt:lpstr>
      <vt:lpstr>标准制定的作用</vt:lpstr>
      <vt:lpstr>工艺规范化与标准制定的关系</vt:lpstr>
      <vt:lpstr>总结</vt:lpstr>
      <vt:lpstr>第2章 工艺规范化的要点</vt:lpstr>
      <vt:lpstr> </vt:lpstr>
      <vt:lpstr>工艺规范化的实施要点</vt:lpstr>
      <vt:lpstr>工艺规范化的优势对比</vt:lpstr>
      <vt:lpstr>工艺规范化流程</vt:lpstr>
      <vt:lpstr>工艺规范化的未来发展</vt:lpstr>
      <vt:lpstr>第3章 标准制定的流程</vt:lpstr>
      <vt:lpstr> </vt:lpstr>
      <vt:lpstr>标准制定的基本原则</vt:lpstr>
      <vt:lpstr>标准制定的流程</vt:lpstr>
      <vt:lpstr>标准的实施与监督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2024-09-28T12:03:45.628</cp:lastPrinted>
  <dcterms:created xsi:type="dcterms:W3CDTF">2024-09-28T04:03:45Z</dcterms:created>
  <dcterms:modified xsi:type="dcterms:W3CDTF">2024-09-28T04:03:47Z</dcterms:modified>
</cp:coreProperties>
</file>