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8F04A-70B8-4036-9FE8-CD84FF8D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5EA86-DCB7-40C2-B532-6D58E89C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1FFB4-BBA6-43D7-B5EF-8137CCD9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F037D-90E6-4B0C-98D9-67AC6874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1856BE-47FB-4AAE-BD48-564E9B4C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4C542-B127-4300-9788-F06B667E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F3950-2B4D-4859-820B-4907C0F5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81529-B19E-4621-92BF-DF4EE00B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B3C1A-CAE7-45F5-AB22-3D571CBE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678D5-EE36-4E7D-8B7A-9BD072DF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B3221-6733-4B3E-8354-364B9622E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600002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东南大学单片机教程概述串行口资料课件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单片机教程概述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串行口基础知识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单片机串行口编程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单片机串行口应用实例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单片机串行口扩展技术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单片机教程概述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单片机是一种集成电路芯片，它集成了中央处理器、存储器、输入输出接口等必要组件，形成一个完整的微型计算机系统。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单片机广泛应用于工业控制、智能家居、医疗器械等领域，具有体积小、功耗低、可靠性高等优点。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1970年代初，单片机技术开始兴起，最早的单片机是Intel公司为日本名为名为"Matsushita"的公司生产的，随后各半导体厂家开始开发单片机。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随着技术的发展，单片机的性能不断提高，功能不断增强，逐渐成为现代电子产品的核心部分。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50" r="1755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单片机可以用于各种自动化设备中，如智能仪表、传感器、执行器等。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单片机可以用于智能家电、智能照明、智能安防等系统中。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单片机在医疗器械领域应用广泛，如医疗设备控制系统、医用监护仪等。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单片机还广泛应用于智能交通、智能物流、智能农业等领域。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串行口基础知识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串行口是计算机上的一种通信接口，它允许设备之间进行串行通信，即数据一位一位地传输。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串行口定义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传输方式的不同，串行口可以分为同步串行口和异步串行口。同步串行口的数据传输速率较高，但需要一个时钟信号来同步数据的发送和接收；异步串行口的数据传输速率较低，但不需要时钟信号，数据传输的开始和结束由特定的字符来标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串行口类型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串行口的定义与类型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串行口的通信协议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通信协议是指设备之间进行数据传输时必须遵守的规则和约定。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串行口的通信协议包括数据传输的波特率、数据位、停止位、奇偶校验等参数的设置。这些参数必须被发送方和接收方所一致认同，才能保证数据的正确传输。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串行口的通信速率是指数据传输的速度，通常以每秒钟传输的位数（bps）来表示。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数据格式是指数据在传输时的排列方式，包括起始位、数据位、奇偶校验位和停止位等。根据不同的通信协议，数据格式可能会有所不同。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串行口的通信速率与数据格式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https://d.book118.com/017126000022006026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2024-08-31T01:13:43.213</cp:lastPrinted>
  <dcterms:created xsi:type="dcterms:W3CDTF">2024-08-30T17:13:43Z</dcterms:created>
  <dcterms:modified xsi:type="dcterms:W3CDTF">2024-08-30T17:13:45Z</dcterms:modified>
</cp:coreProperties>
</file>