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243A7-C4E3-43A5-922E-784E708F0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E0856-FC06-4D76-9F18-6DC3BAFD7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30A01-B351-45AD-BDA7-1C414945F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CF03D-D8BE-461A-B6D7-24E0F6CC4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59604-D506-4C08-A69A-35D4326B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9112B5-4CB1-4EC5-840F-1C589C73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643F8C-A309-40C0-8F3D-02C8D135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BBB87-4DB6-4749-82F1-4FBE6E31B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0F507-1263-4DF0-B529-2B1BCAE24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5D11D-0646-4548-A0B7-67665E3E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0D7E5-DD3F-4622-9294-B4D47F1A1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6011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植入式静脉给药装置护理技术PPT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XX-XX-XX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4800600" y="914400"/>
            <a:ext cx="6172798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植入式静脉给药装置概述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植入式静脉给药装置的护理技术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植入式静脉给药装置的并发症及处理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植入式静脉给药装置的护理技术评估和改进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50" b="3575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717" b="2371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随着医疗技术的不断发展，植入式静脉给药装置在临床上的应用越来越广泛，但同时也带来了感染、血栓等并发症的风险。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植入式静脉给药装置是一种长期植入体内的药物输注系统，用于治疗慢性疾病或癌症等需要长期输液的患者。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探讨如何正确使用植入式静脉给药装置，降低并发症风险，提高患者的生活质量。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通过对植入式静脉给药装置的护理技术进行深入研究，为临床实践提供理论依据和实践指导。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植入式静脉给药装置概述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植入式静脉给药装置（Implantable intravenous infusion device，简称IVID）是一种医疗设备，通过手术植入到患者的静脉系统中，用于长期或间歇性地输送药物或营养物质。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IVID主要分为可植入式和半植入式两种类型。可植入式设备完全植入到体内，而半植入式设备部分暴露在体表。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IVID的工作原理是通过一个微型泵或渗透膜系统，将药物或营养物质从储药仓中输送至静脉血管。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IVID的优点包括：1）避免频繁的静脉穿刺，减少患者的痛苦和不便；2）可以长时间持续输送药物或营养物质，提高治疗效果；3）减少医护人员的工作量，提高医疗效率。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工作原理和优点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444" b="544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IVID适用于需要长期或间歇性静脉给药的患者，如肿瘤、炎症、神经系统疾病等。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IVID的限制包括：1）手术植入和取出设备可能增加患者的风险和痛苦；2）设备可能发生故障或感染，需要及时的维护和更换；3）对于一些特殊药物，如蛋白质、细胞等生物制品，IVID可能无法有效地输送。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植入式静脉给药装置的护理技术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了解患者的疾病类型、身体状况、药物使用情况等，以便确定是否适合植入静脉给药装置。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准备物品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根据手术需要，准备手术器械、植入式静脉给药装置、麻醉药品、抗生素等。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消毒环境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确保手术室和手术器械的消毒，防止术后感染。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https://d.book118.com/017126011012006040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2024-09-12T06:29:07.146</cp:lastPrinted>
  <dcterms:created xsi:type="dcterms:W3CDTF">2024-09-11T22:29:07Z</dcterms:created>
  <dcterms:modified xsi:type="dcterms:W3CDTF">2024-09-11T22:29:08Z</dcterms:modified>
</cp:coreProperties>
</file>