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05BB4-8E81-4011-9536-63C5F82D5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2B412-6BF0-4D64-8E8A-5D678EBC0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6C44B9-B152-454F-8B47-9829F199E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DA7EE0-82F9-4619-BFC6-FB7B2C534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223E76-DC5A-4C91-8C45-4E048F06C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BE5676-79DB-4DFA-A584-FF1A81157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559E31-8E4C-4108-83FF-96FC2ABCF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D8EACA-1899-46E8-B3DD-3FE5FB88B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759ACB-AC26-483F-BEAE-A777C9DEA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71A44-6DF7-484F-9065-FC0B85BAD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BF4FE9-F45B-48A3-8C30-EEB009DFA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2612406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各地区消费特点课件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地区消费概述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东部地区消费特点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中部地区消费特点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西部地区消费特点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各地区消费比较分析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各地区消费发展建议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地区消费概述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消费是人类通过消耗物质财富以满足自身需求的过程，包括生产消费和生活消费。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根据消费需求和消费目的的不同，消费可以分为生存资料消费、发展资料消费和享受资料消费。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消费的分类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18" b="56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不同地区由于经济发展水平、文化背景、人口结构等因素的影响，消费特点存在差异。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影响地区消费的因素包括经济发展水平、居民收入水平、文化背景、消费习惯、消费心理等。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地区消费的特点与影响因素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地区消费特点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504" b="2450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地区消费的发展趋势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消费升级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随着经济的发展和居民收入水平的提高，消费者对品质、品牌和服务的追求越来越高，消费需求呈现个性化、多元化和品质化的趋势。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线上线下融合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随着互联网技术的发展，线上购物逐渐成为主流，线下实体店也在不断创新，实现线上线下融合，为消费者提供更加便捷的购物体验。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绿色消费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随着环保意识的提高，消费者对绿色、环保、低碳的商品和服务的需求越来越高，绿色消费成为未来发展的趋势。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东部地区消费特点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08" r="15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东部地区由于经济较为发达，居民收入水平较高，消费水平相对较高。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消费水平较高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东部地区消费者更加注重品质和品牌，对于商品和服务的品质和性能要求较高，消费结构呈现多元化趋势。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消费结构多元化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消费水平与结构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线上消费发达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东部地区消费者更加倾向于线上购物，对于电商平台的接受度和使用率较高。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注重体验和享受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东部地区消费者更加注重购物和消费过程中的体验和享受，对于服务和娱乐的消费需求较大。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844" r="14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消费习惯与偏好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追求个性化和差异化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东部地区消费者更加追求个性化和差异化，对于具有创新和特色的商品和服务较为感兴趣。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品牌忠诚度较高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东部地区消费者对于品牌的忠诚度较高，对于知名品牌的产品和服务更加信任和认可。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消费心理与动机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https://d.book118.com/017126124061006026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2024-08-31T12:19:52.037</cp:lastPrinted>
  <dcterms:created xsi:type="dcterms:W3CDTF">2024-08-31T04:19:52Z</dcterms:created>
  <dcterms:modified xsi:type="dcterms:W3CDTF">2024-08-31T04:19:54Z</dcterms:modified>
</cp:coreProperties>
</file>