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1F17C-A9B5-4A01-B67F-60E5CAFB3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C2B6A-09E2-4147-A608-47A21C42F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E9F18-8C9E-4274-8212-0EA3B01E7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5574D-DB41-4C87-B971-BA4E2811C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2F673A-358E-4C1A-A5EC-B96477AEB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28837B-D769-480F-A5B8-90BAA1CF2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BD0874-6D5F-4773-9F41-C5ECA5E49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EB2E5-0432-41C2-8DE2-F37F160A1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60CD91-5C8E-44FE-80B8-5844C5B3B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CA887-B38D-4DFD-8B90-0BA9EDD15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BBDA7-50F7-4483-A626-DF69A1D9F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3002502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营销渠道模型分析案例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营销渠道模型分析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营销渠道模型的优化建议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营销渠道模型的重要性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营销渠道模型是营销策略的重要组成部分，它决定了产品或服务如何从供应商传递给消费者。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有效的营销渠道模型能够提高销售效率，降低成本，增强市场竞争力。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营销渠道模型的应用范围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2881" y="5436037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消费品行业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71715" y="4184077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工业品行业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736929" y="2936302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如机械设备、原材料等。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如旅游、金融、教育等。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如快速消费品、耐用消费品等。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营销渠道模型分析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482" r="1248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直接与消费者建立联系，强调个性化服务和定制化产品。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接营销模型通过直接与消费者建立联系，了解消费者的需求和偏好，从而提供个性化的服务和定制化的产品。这种模型通常采用电话、邮件、短信、社交媒体等多种方式进行营销活动，能够快速响应市场变化，提高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直接营销模型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通过经销商或中介机构进行销售，注重市场覆盖率和渠道管理。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间接营销模型通过经销商或中介机构进行销售，注重市场覆盖率和渠道管理。这种模型通常适用于产品种类多、市场覆盖面广的企业，能够降低企业的销售成本，提高销售效率。在间接营销模型中，企业需要与经销商或中介机构建立良好的合作关系，共同开拓市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间接营销模型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结合直接和间接营销模型的优点，灵活运用多种营销方式。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混合营销模型结合了直接和间接营销模型的优点，灵活运用多种营销方式，包括线上和线下的活动、直接和间接的销售渠道等。这种模型能够充分发挥各种营销方式的优势，提高企业的市场竞争力。在混合营销模型中，企业需要建立完善的销售网络和渠道管理体系，同时注重与消费者的沟通和互动，提高品牌知名度和客户忠诚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混合营销模型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https://d.book118.com/017130025022006043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2024-09-16T20:02:29.552</cp:lastPrinted>
  <dcterms:created xsi:type="dcterms:W3CDTF">2024-09-16T12:02:29Z</dcterms:created>
  <dcterms:modified xsi:type="dcterms:W3CDTF">2024-09-16T12:02:31Z</dcterms:modified>
</cp:coreProperties>
</file>