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D3762-7F02-4025-848A-C69E15407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3AE0F-3259-4163-A20F-4D0F46C07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18820-D3F1-442B-98E8-D5A1ECC44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0EAED-2255-4118-8C9A-3AA98E718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F1390E-8592-45B0-8758-9225A4445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7CE05-4ED1-49DB-B428-A45A453C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C53EB7-037D-4D73-8F3C-652D4789A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3C548-8D4F-4582-81CC-30D696EC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B2C51-A47F-4528-B2AB-64E02DCF9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B2FE86-4633-4CF0-BB8A-3B3574670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90831-9FE1-49E3-B54D-454019163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201504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matlab数据的统计分析与描述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高级统计分析方法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数据可视化与报告生成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案例分析与实战演练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数据导入与预处理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2" b="15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20" b="22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数据导入方式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文本文件导入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使用`importdata`、`load`、`fscanf`等函数读取文本文件中的数据。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Excel文件导入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利用`xlsread`、`readmatrix`、`readcell`等函数读取Excel文件中的数据。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数据库导入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通过ODBC或JDBC连接数据库，使用SQL查询语句获取数据。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重复值处理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使用`unique`函数去除重复值，保留唯一值。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数据类型转换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利用`str2num`、`num2str`等函数实现数据类型之间的转换。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数据标准化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采用`zscore`函数对数据进行标准化处理，消除量纲影响。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数据清洗与转换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缺失值插值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采用插值算法对缺失值进行估计和填充，如线性插值、多项式插值等。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通过`isnan`、`ismissing`等函数识别数据中的缺失值。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缺失值填充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使用均值、中位数、众数等方法对缺失值进行填充，如`fillmissing`函数。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利用箱线图、散点图等可视化方法辅助识别异常值，或使用统计方法如3σ原则、IQR原则等进行异常值检测。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对于异常值，可以采取删除、替换为正常值、使用稳健统计量等方法进行处理。在MATLAB中，可以使用`rmoutliers`函数删除异常值。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异常值检测与处理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所有数据之和除以数据个数，反映数据集中趋势。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算术平均数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中位数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58" r="16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将数据按大小排列后，位于中间位置的数，反映数据中等水平。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数据中出现次数最多的数，反映数据集中情况。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集中趋势度量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最大值与最小值之差，反映数据波动范围。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各数据与平均数之差的平方的平均数，反映数据离散程度。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方差的算术平方根，反映数据波动大小。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离散程度度量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分布形态描述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偏态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数据分布偏斜方向和程度，可通过偏态系数进行度量。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峰态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数据分布尖峭或扁平程度，可通过峰态系数进行度量。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折线图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用折线连接各数据点，展示数据随时间或其他变量的变化趋势。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箱线图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用箱体、须线和异常点表示数据分布的中心位置、离散程度和异常值情况。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直方图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用直条矩形面积代表各组频数，直观展示数据分布情况。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利用样本数据计算出一个具体的数值作为总体参数的估计值。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根据样本数据和一定的置信水平，构造出总体参数的一个区间估计，该区间包含了参数真值的可能范围。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参数估计方法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1" r="248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假设检验的基本思想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在总体分布未知的情况下，根据样本数据对总体分布或总体参数提出假设，然后构造合适的统计量，在一定的显著性水平下进行检验，最后根据检验结果做出决策。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提出假设、构造统计量、确定显著性水平、计算p值、做出决策。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假设检验的应用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例如比较两组数据的均值是否有显著差异、检验某个比例是否等于某个特定值等。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假设检验原理及应用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通过分析不同来源的变异对总变异的贡献大小，从而确定可控因素对研究结果影响力的大小。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方差分析的基本思想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方差分析的步骤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方差分析的应用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提出假设、构造统计量、计算F值、做出决策。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例如分析不同品种农作物的产量是否有显著差异、比较不同教学方法对学生成绩的影响等。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方差分析（ANOVA）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https://d.book118.com/017132015046006036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2024-09-11T05:58:03.568</cp:lastPrinted>
  <dcterms:created xsi:type="dcterms:W3CDTF">2024-09-10T21:58:03Z</dcterms:created>
  <dcterms:modified xsi:type="dcterms:W3CDTF">2024-09-10T21:58:05Z</dcterms:modified>
</cp:coreProperties>
</file>