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45600-BDF5-4613-AEA7-0F99F41D0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40335-A64F-4645-A394-13067A4CC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ADC33E-3FE5-4AEA-A2A0-0F07DC367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77E1AC-8894-443A-AEFD-D2962FFE6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F6C6BE-6BAA-4968-8C64-FC7C70CDB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87D822-641B-4E29-8477-55EBC9643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378BE8-71EA-4CBA-98CB-B29BC91FE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775D07-119B-4105-BDB8-7841E9177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256F86-9226-4248-8D3E-FB188047A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8BBF5-32E3-40A3-B342-9419A7987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F3DB5-D235-4C05-B51E-77B556191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320231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体检营销方案的可行性建议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市场需求与现状分析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营销方案策略制定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宣传推广计划部署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资源整合与协同效应发挥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健康意识提升背景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随着生活水平的提高，人们对健康的重视程度日益增强。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慢性病的发病率逐年上升，使得预防保健成为关注焦点。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政府和社会各界加大健康教育力度，提高公众健康素养。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体检行业市场规模持续扩大，增长速度较快。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企业团检市场占据重要地位，个人体检市场逐渐崛起。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高端体检和特色体检服务受到越来越多消费者的青睐。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体检行业市场规模及增长趋势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消费者需求特点与变化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消费者对体检服务的需求日益个性化、多元化。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重视体检结果的准确性和解读，对专业医生的需求增加。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追求便捷、高效的体检流程，注重体检环境的舒适度。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竞争格局及主要参与者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体检行业竞争激烈，公立医院、民营体检机构、社区卫生服务中心等多元主体共存。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品牌化、规模化成为竞争的重要手段，行业整合加速。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创新服务模式、拓展服务领域成为提升竞争力的关键。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营销方案策略制定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关注健康管理的中老年人群，他们通常有更高的体检需求。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中老年人群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与各大企业合作，为员工提供定期的体检服务，关注员工健康。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企业员工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针对高净值个人客户，提供高端、全面的体检服务。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高净值客户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提供常规体检项目，满足大多数人群的日常体检需求。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基础体检套餐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针对特定疾病或部位，提供深度检查和专业解读。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专项体检套餐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根据客户需求和健康状况，量身定制体检方案。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私人定制体检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提供体检报告解读、健康咨询、生活方式指导等一站式服务。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检后健康管理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产品服务差异化设计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市场调研定价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推出多种体检套餐，满足不同预算和需求的客户。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套餐优惠策略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会员折扣体系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动态价格调整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根据市场变化、成本变动等因素，适时调整价格。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参考同行业、同地区的市场价格，进行合理定价。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设立会员制度，为会员提供价格优惠和增值服务。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价格策略制定原则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利用官方网站、社交媒体、合作电商平台等线上渠道进行营销推广。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与医疗机构、社区服务中心、企业等合作，拓展线下体检服务网络。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异业合作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与旅游、保险、健身等行业合作，共同开发体检旅游、健康保险等跨界产品。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合作伙伴选择标准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选择具有良好信誉、专业实力、互补优势的合作伙伴，共同推动体检事业的发展。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渠道拓展与合作伙伴选择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宣传推广计划部署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制定全面的品牌传播策略，包括传统媒体和新媒体的整合传播，提高品牌知名度和美誉度。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加强与权威媒体和机构的合作，通过专家访谈、科普文章等形式，传递健康理念和体检知识。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4027" r="2402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9682" r="1968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6728" r="2672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确定体检中心的品牌定位和服务特色，塑造专业、可靠、贴心的品牌形象。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51" r="1765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加强活动执行和监管力度，确保活动顺利进行并达到预期效果。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策划举办各类线上线下活动，如健康讲座、义诊活动、互动体验等，吸引潜在客户关注和参与。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针对目标客户群体，制定差异化的活动方案，提高活动效果和转化率。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线上线下活动策划与执行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制定社交媒体运营计划，包括平台选择、内容规划、发布频率等，提高社交媒体影响力和用户粘性。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结合时事热点和节日节点，策划有趣有料的社交媒体话题和活动，引发用户共鸣和互动。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加强与意见领袖和网红博主的合作，通过口碑传播和粉丝效应，扩大体检中心的影响力。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社交媒体运营策略部署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https://d.book118.com/017132023104006042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2024-09-15T20:21:31.840</cp:lastPrinted>
  <dcterms:created xsi:type="dcterms:W3CDTF">2024-09-15T12:21:31Z</dcterms:created>
  <dcterms:modified xsi:type="dcterms:W3CDTF">2024-09-15T12:21:34Z</dcterms:modified>
</cp:coreProperties>
</file>