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6142-237C-40A0-9692-0B2359F2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58B06-1998-40F5-A859-F1714273C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26AE0-06BC-4639-A219-9B8EACAD6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9E5E6-2AF3-4320-B15E-9301B950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41EBC-9EA2-4008-87A2-A380167C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17FDB-8418-4706-8699-4F7648EC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BF52C-C4F5-431E-BE3B-4DA36E8A3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EDD21-707F-4A78-8F7A-1FECE595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8E9E3-2883-4B57-9258-35F2C8B48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DD131-B11E-41C2-BAF7-8F9CED09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9B19A-2BB9-45BE-BF7A-7C8756E1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2100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理财方案设计案例分析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相关法律法规与风险提示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案例背景介绍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66" r="3076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0766" r="3076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姓名：张先生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职业：IT工程师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家庭状况：已婚，有一子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客户基本信息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692" r="346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年收入约20万元人民币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银行存款约10万元，股票投资约5万元，自住房产一处（价值100万元）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每月生活支出约5000元，其他支出（如房贷、教育等）约3000元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房贷余额约40万元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理财目标与期望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在5年内还清房贷，同时为孩子未来教育基金做准备。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设计一份稳健、低风险的理财方案，实现资产的保值增值。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方案一：定期存款与债券投资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将10%的资产（约2万元）存入定期存款，以备不时之需。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将30%的资产（约6万元）投资于国债或企业债券，以获取稳定的收益。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03" r="213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方案二：股票与基金投资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将20%的资产（约4万元）投资于股票市场，选择具有良好业绩和潜力的公司进行投资。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将20%的资产（约4万元）投资于基金，包括股票型基金和债券型基金，以分散风险。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为家庭主要收入来源者（张先生）购买一份综合保险，包括寿险、医疗险和意外险。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为孩子购买一份教育保险，为未来教育基金做准备。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方案三：保险规划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将剩余的10%的资产（约2万元）投资于其他低风险理财产品，如货币基金等。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64" r="17764"/>
          <a:stretch>
            <a:fillRect/>
          </a:stretch>
        </p:blipFill>
        <p:spPr>
          <a:xfrm>
            <a:off x="763829" y="2145985"/>
            <a:ext cx="4887638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方案四：其他投资方式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理财方案设计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保守型投资通常收益较低，难以抵御通货膨胀的影响，长期投资可能面临资金贬值的风险。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以储蓄存款、国债等低风险、低收益产品为主，追求资金安全性和稳定的收益。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风险承受能力较低的投资者，如退休人员、稳健型投资者等。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方案一：保守型投资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风险承受能力适中的投资者，如有一定风险承受能力的个人或家庭。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稳健型投资虽然风险相对较低，但仍然存在市场风险、利率风险等，投资者需关注市场动态，适时调整投资组合。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在风险和收益之间寻求平衡，投资组合包括债券、基金、股票等中低风险产品。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方案二：稳健型投资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https://d.book118.com/017132100111006042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2024-09-15T21:37:02.317</cp:lastPrinted>
  <dcterms:created xsi:type="dcterms:W3CDTF">2024-09-15T13:37:02Z</dcterms:created>
  <dcterms:modified xsi:type="dcterms:W3CDTF">2024-09-15T13:37:04Z</dcterms:modified>
</cp:coreProperties>
</file>