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1A21C9B-8EF6-4114-A15E-0BF98A4E9C78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50C7C-149C-4C72-ADC8-8212EA83CC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5E957-3014-4AD9-8B8F-387E2FF996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5499DA-1B02-46B0-917E-F8D0B1121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B338B8-CC75-4440-9CA3-A3D0B6F1F0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6FA561-B896-48D4-92D1-1CF00936F6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A4FE024-FC83-4665-AB0D-7131FE5B85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9427C3B-F027-4DAD-A7A2-31557027A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DF947-D1DA-4D28-9233-20D367FF8C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29C823-B9E0-4549-9FA5-5C5123E34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6F4DB6-D336-46E6-8F61-21D1033488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65FE67-98B8-4A80-AB49-5C1331518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ED2CA42-D53F-4809-9097-C31F9995DD0D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B95A551-9B5F-4B55-854A-B8C6CBE2CB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17132112131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电子行业工作总结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电子行业工作总结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电子产品设计与开发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电子行业市场分析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电子行业创新与发展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电子行业未来展望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电子行业工作总结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1" name="title"/>
          <p:cNvSpPr/>
          <p:nvPr/>
        </p:nvSpPr>
        <p:spPr>
          <a:xfrm>
            <a:off x="5218920" y="828720"/>
            <a:ext cx="228060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200" b="1" strike="noStrike" spc="299">
                <a:solidFill>
                  <a:schemeClr val="dk1"/>
                </a:solidFill>
                <a:latin typeface="Arial"/>
                <a:ea typeface="微软雅黑"/>
              </a:rPr>
              <a:t>介绍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ntent"/>
          <p:cNvSpPr/>
          <p:nvPr/>
        </p:nvSpPr>
        <p:spPr>
          <a:xfrm>
            <a:off x="3740040" y="2215440"/>
            <a:ext cx="54709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dk1"/>
                </a:solidFill>
                <a:latin typeface="Arial"/>
                <a:ea typeface="微软雅黑"/>
              </a:rPr>
              <a:t>电子行业是一个充满活力和创新的行业，涵盖了电子产品的设计、制造和销售等多个领域。在这一章中，我将总结我在电子行业工作的经验和体会。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PlaceHolder 1"/>
          <p:cNvSpPr>
            <a:spLocks noGrp="1"/>
          </p:cNvSpPr>
          <p:nvPr>
            <p:ph type="title" idx="4294967295"/>
          </p:nvPr>
        </p:nvSpPr>
        <p:spPr>
          <a:xfrm>
            <a:off x="66600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1"/>
                </a:solidFill>
                <a:latin typeface="微软雅黑"/>
                <a:ea typeface="微软雅黑"/>
              </a:rPr>
              <a:t>工作内容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content.1.subtitle"/>
          <p:cNvSpPr/>
          <p:nvPr/>
        </p:nvSpPr>
        <p:spPr>
          <a:xfrm>
            <a:off x="1277640" y="37789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包括外观设计和功能设计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.1.title"/>
          <p:cNvSpPr/>
          <p:nvPr/>
        </p:nvSpPr>
        <p:spPr>
          <a:xfrm>
            <a:off x="127836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产品设计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ontent.2.subtitle"/>
          <p:cNvSpPr/>
          <p:nvPr/>
        </p:nvSpPr>
        <p:spPr>
          <a:xfrm>
            <a:off x="6474600" y="377892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测试产品的可行性和功能性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.2.title"/>
          <p:cNvSpPr/>
          <p:nvPr/>
        </p:nvSpPr>
        <p:spPr>
          <a:xfrm>
            <a:off x="647532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原型制作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ontent.3.subtitle"/>
          <p:cNvSpPr/>
          <p:nvPr/>
        </p:nvSpPr>
        <p:spPr>
          <a:xfrm>
            <a:off x="38761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确保产品电路的稳定性和性能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3.title"/>
          <p:cNvSpPr/>
          <p:nvPr/>
        </p:nvSpPr>
        <p:spPr>
          <a:xfrm>
            <a:off x="3876840" y="29851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电路测试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4.subtitle"/>
          <p:cNvSpPr/>
          <p:nvPr/>
        </p:nvSpPr>
        <p:spPr>
          <a:xfrm>
            <a:off x="8928720" y="3778560"/>
            <a:ext cx="1457280" cy="73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4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与客户和供应商沟通协调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4.title"/>
          <p:cNvSpPr/>
          <p:nvPr/>
        </p:nvSpPr>
        <p:spPr>
          <a:xfrm>
            <a:off x="8928720" y="298332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1"/>
                </a:solidFill>
                <a:latin typeface="微软雅黑"/>
                <a:ea typeface="微软雅黑"/>
              </a:rPr>
              <a:t>沟通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https://d.book118.com/017132112131006054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4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电子行业工作总结</vt:lpstr>
      <vt:lpstr>目录</vt:lpstr>
      <vt:lpstr>第1章 电子行业工作总结</vt:lpstr>
      <vt:lpstr> </vt:lpstr>
      <vt:lpstr>工作内容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2024-09-29T00:29:53.262</cp:lastPrinted>
  <dcterms:created xsi:type="dcterms:W3CDTF">2024-09-28T16:29:53Z</dcterms:created>
  <dcterms:modified xsi:type="dcterms:W3CDTF">2024-09-28T16:29:55Z</dcterms:modified>
</cp:coreProperties>
</file>