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6B38E-B4BA-4C91-BF9D-2B59A1C1A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9F488C-8E92-49C9-9D5C-DFD8FD2221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5469DD-3317-4C11-8FB5-A073AE49D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E1B127-0B54-46D1-8722-F27E9F986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FCA26-6ACB-452C-BB03-4BECB8BAF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D16D26-1585-465E-AAA3-D204FE796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EDFA1-8251-4174-B318-8E25D4F1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F96F6-9FCF-460D-A8B2-ADC438DB7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491A8-FFC8-478D-974E-07A318575D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3412F-9C75-4B7C-AA7C-C7002D9F9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208BD-C683-4850-908E-128B8F0CB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3310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孕产妇社区护理\n## 1.孕产妇社区护理的重要性及现状\n### 1.1孕产妇社区护理对母婴健康的影响\n### 1.2孕产妇社区护理的现状分析\n### 1.3孕产妇社区护理的发展趋势\n## 2.孕产妇社区护理的服务内容\n### 2.1孕产妇孕期的社区护理服务\n### 2.2孕产妇分娩期的社区护理服务\n### 2.3孕产妇产后的社区护理服务\n## 3.孕产妇社区护理的实施策略\n### 3.1孕产妇社区护理的组织与管理\n### 3.2孕产妇社区护理的人力资源配置\n### 3.3孕产妇社区护理的服务质量监控\n## 4.孕产妇社区护理的成效评估\n### 4.1孕产妇社区护理的成效评价指标\n### 4.2孕产妇社区护理的成效分析\n### 4.3孕产妇社区护理的持续改进措施\n## 5.孕产妇社区护理的个案研究\n### 5.1孕产妇社区护理的成功案例分析\n### 5.2孕产妇社区护理的问题案例分析\n### 5.3孕产妇社区护理的经验教训总结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孕产妇社区护理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孕产妇社区护理的重要性及现状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孕产妇社区护理对母婴健康的影响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75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母婴健康的全面保障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提供孕期、分娩期、产后的全程护理服务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及时发现和处理孕妇的异常情况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保障新生儿的安全和健康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降低孕产妇死亡率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提供及时的紧急救援和转诊服务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加强孕产妇的健康教育和自我保健意识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提高孕产妇的救治成功率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85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18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提高母婴生活质量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提供心理、社会和生活的全方位支持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促进母婴亲子关系的建立和发展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提高家庭和社会对母婴的关爱和支持</a:t>
                </a:r>
                <a:endParaRPr/>
              </a:p>
            </p:txBody>
          </p:sp>
          <p:pic>
            <p:nvPicPr>
              <p:cNvPr id="1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9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孕产妇社区护理服务不完善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护理服务内容和范围有限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护理人员不足，素质参差不齐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护理服务质量和效果难以保障</a:t>
                </a:r>
                <a:endParaRPr/>
              </a:p>
            </p:txBody>
          </p:sp>
          <p:sp>
            <p:nvSpPr>
              <p:cNvPr id="19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孕产妇社区护理资源配置不合理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护理人员和工作场地不足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护理设备和药品配备不齐全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护理经费投入不足，导致服务质量下降</a:t>
                </a:r>
                <a:endParaRPr/>
              </a:p>
            </p:txBody>
          </p:sp>
          <p:sp>
            <p:nvSpPr>
              <p:cNvPr id="20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0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孕产妇社区护理政策支持不足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缺乏针对孕产妇社区护理的政策和法规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护理服务收费标准不明确，影响服务质量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社会各界对孕产妇社区护理的关注和支持不够</a:t>
                </a:r>
                <a:endParaRPr/>
              </a:p>
            </p:txBody>
          </p:sp>
          <p:sp>
            <p:nvSpPr>
              <p:cNvPr id="20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孕产妇社区护理的现状分析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孕产妇社区护理服务的规范化和标准化</a:t>
                </a:r>
                <a:endParaRPr/>
              </a:p>
            </p:txBody>
          </p:sp>
          <p:sp>
            <p:nvSpPr>
              <p:cNvPr id="21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制定和完善孕产妇社区护理的服务规范和标准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加强孕产妇社区护理的质量控制和评价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提高孕产妇社区护理的服务质量和效果</a:t>
                </a:r>
                <a:endParaRPr/>
              </a:p>
            </p:txBody>
          </p:sp>
        </p:grpSp>
        <p:grpSp>
          <p:nvGrpSpPr>
            <p:cNvPr id="21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孕产妇社区护理服务的智能化和信息化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利用互联网、大数据等信息技术手段，提高护理服务的效率和质量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建立孕产妇社区护理的信息管理系统，实现信息的共享和沟通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为孕产妇提供个性化的护理服务和健康管理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孕产妇社区护理服务的多元化和个性化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根据孕产妇的不同需求和健康状况，提供个性化的护理服务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引入多元化的护理服务提供者，满足不同孕产妇的需求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加强孕产妇社区护理的宣传教育，提高孕产妇的自我保健意识</a:t>
                </a:r>
                <a:endParaRPr/>
              </a:p>
            </p:txBody>
          </p:sp>
        </p:grpSp>
      </p:grpSp>
      <p:pic>
        <p:nvPicPr>
          <p:cNvPr id="21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孕产妇社区护理的发展趋势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2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2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孕产妇社区护理的服务内容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提供孕期的健康知识和育儿知识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指导孕妇进行合理的饮食和运动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教会孕妇自我监测胎动和胎心</a:t>
                </a:r>
                <a:endParaRPr/>
              </a:p>
            </p:txBody>
          </p:sp>
          <p:sp>
            <p:nvSpPr>
              <p:cNvPr id="23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孕期的健康教育和指导</a:t>
                </a:r>
                <a:endParaRPr/>
              </a:p>
            </p:txBody>
          </p:sp>
        </p:grpSp>
        <p:grpSp>
          <p:nvGrpSpPr>
            <p:cNvPr id="23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3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提供心理咨询服务，帮助孕妇缓解焦虑和压力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加强家庭和社会的支持，提高孕妇的心理素质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为孕妇提供交流和学习的机会，增强自我认知和能力</a:t>
                </a:r>
                <a:endParaRPr/>
              </a:p>
            </p:txBody>
          </p:sp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孕期的心理护理和社会支持</a:t>
                </a:r>
                <a:endParaRPr/>
              </a:p>
            </p:txBody>
          </p:sp>
        </p:grpSp>
        <p:grpSp>
          <p:nvGrpSpPr>
            <p:cNvPr id="23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定期进行孕期的健康检查，及时发现和处理异常情况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提供孕期并发症的预防和治疗服务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为孕妇提供紧急救援和转诊服务</a:t>
                </a:r>
                <a:endParaRPr/>
              </a:p>
            </p:txBody>
          </p:sp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孕期的健康管理和服务</a:t>
                </a:r>
                <a:endParaRPr/>
              </a:p>
            </p:txBody>
          </p:sp>
        </p:grpSp>
      </p:grpSp>
      <p:pic>
        <p:nvPicPr>
          <p:cNvPr id="23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孕产妇孕期的社区护理服务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分娩期的健康教育和指导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提供分娩期的健康知识和分娩准备知识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指导孕妇进行分娩前的锻炼和呼吸技巧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为孕妇提供分娩过程中的心理支持和陪伴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分娩期的护理服务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提供分娩期的护理服务，包括观察产程、协助分娩等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加强分娩期的生命体征监测，保障母婴安全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为分娩期的并发症提供及时的预防和治疗服务</a:t>
                </a:r>
                <a:endParaRPr/>
              </a:p>
            </p:txBody>
          </p:sp>
          <p:pic>
            <p:nvPicPr>
              <p:cNvPr id="25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分娩期的家庭支持和社会支持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提供家庭支持服务，帮助家庭成员了解分娩过程和照顾新生儿的方法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加强社会支持，为孕产妇提供心理、物质等帮助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为孕产妇提供分娩后的康复指导和服务</a:t>
                </a:r>
                <a:endParaRPr/>
              </a:p>
            </p:txBody>
          </p:sp>
          <p:pic>
            <p:nvPicPr>
              <p:cNvPr id="25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孕产妇分娩期的社区护理服务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6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6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6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产后的健康教育和指导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提供产后的健康知识和育儿知识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指导孕妇进行合理的饮食和运动，促进身体恢复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教会孕妇母乳喂养和育儿技巧</a:t>
                </a:r>
                <a:endParaRPr/>
              </a:p>
            </p:txBody>
          </p:sp>
          <p:sp>
            <p:nvSpPr>
              <p:cNvPr id="26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产后的心理护理和社会支持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提供心理咨询服务，帮助孕妇缓解产后抑郁和焦虑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加强家庭和社会的支持，提高孕妇的心理素质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为孕妇提供交流和学习的机会，增强自我认知和能力</a:t>
                </a:r>
                <a:endParaRPr/>
              </a:p>
            </p:txBody>
          </p:sp>
          <p:sp>
            <p:nvSpPr>
              <p:cNvPr id="27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产后的健康管理和服务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定期进行产后的健康检查，及时发现和处理异常情况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提供产后并发症的预防和治疗服务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为孕妇提供紧急救援和转诊服务</a:t>
                </a:r>
                <a:endParaRPr/>
              </a:p>
            </p:txBody>
          </p:sp>
          <p:sp>
            <p:nvSpPr>
              <p:cNvPr id="27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孕产妇产后的社区护理服务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孕产妇社区护理的实施策略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建立健全孕产妇社区护理服务体系</a:t>
                </a:r>
                <a:endParaRPr/>
              </a:p>
            </p:txBody>
          </p:sp>
          <p:sp>
            <p:nvSpPr>
              <p:cNvPr id="1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建立孕产妇社区护理服务中心，负责护理服务的组织和实施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建立孕产妇社区护理服务网络，实现服务的全覆盖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加强孕产妇社区护理服务的监督管理，确保服务质量</a:t>
                </a:r>
                <a:endParaRPr/>
              </a:p>
            </p:txBody>
          </p:sp>
        </p:grpSp>
        <p:grpSp>
          <p:nvGrpSpPr>
            <p:cNvPr id="1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制定和完善孕产妇社区护理服务规范</a:t>
                </a:r>
                <a:endParaRPr/>
              </a:p>
            </p:txBody>
          </p:sp>
          <p:sp>
            <p:nvSpPr>
              <p:cNvPr id="1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制定孕产妇社区护理的服务规范和标准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加强孕产妇社区护理服务的质量控制和评价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提高孕产妇社区护理的服务质量和效果</a:t>
                </a:r>
                <a:endParaRPr/>
              </a:p>
            </p:txBody>
          </p:sp>
        </p:grpSp>
        <p:grpSp>
          <p:nvGrpSpPr>
            <p:cNvPr id="1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加强孕产妇社区护理服务的宣传教育</a:t>
                </a:r>
                <a:endParaRPr/>
              </a:p>
            </p:txBody>
          </p:sp>
          <p:sp>
            <p:nvSpPr>
              <p:cNvPr id="2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加强对孕产妇社区护理服务的宣传教育，提高孕产妇的认知度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提高孕产妇社区护理服务的社会认可度和支持度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促进孕产妇社区护理服务的健康发展</a:t>
                </a:r>
                <a:endParaRPr/>
              </a:p>
            </p:txBody>
          </p:sp>
        </p:grpSp>
      </p:grpSp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孕产妇社区护理的组织与管理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https://d.book118.com/017133106005006042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孕产妇社区护理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2024-09-15T02:28:50.265</cp:lastPrinted>
  <dcterms:created xsi:type="dcterms:W3CDTF">2024-09-14T18:28:50Z</dcterms:created>
  <dcterms:modified xsi:type="dcterms:W3CDTF">2024-09-14T18:28:52Z</dcterms:modified>
</cp:coreProperties>
</file>