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667E7-7E4E-4162-9215-1DA2F2744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1C77F-3EF6-4C1D-A04B-F1E2D7B71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921316-0991-46BC-8E73-EA49100FD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D25700-5494-4E44-B002-AD02D16EE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49A76D-912B-4FF1-947D-BD9E4F354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2D4431-37E2-4175-861E-1C46520B9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839324-D085-4934-ADC6-6A806AFB8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07E610-6E92-42BA-B4BC-D00B91873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52CEE0-50C2-406B-BFC1-D4B63F321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9F6D98-C56C-4056-83A5-1C41F2EF2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2FF5F-C3A1-417A-8D19-78D22D1E5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3316313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德育体系完善规划方案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德育体系完善目标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德育内容创新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德育方法改进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德育评价体系构建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95" r="30995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塑造品德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德育是教育的重要组成部分，旨在培养学生的道德品质、社会责任感和公民意识，对学生的全面发展具有重要意义。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传承文化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德育体系承载着国家和民族的文化传统，通过德育教育可以传承和弘扬优秀的民族文化，增强学生的民族自豪感和文化认同感。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促进社会和谐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德育体系不仅关注学生的个体发展，还注重培养学生的社会责任感和团结协作精神，有助于构建和谐社会。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德育体系的重要性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适应时代发展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随着社会的不断进步和发展，对人才的品德要求也越来越高。完善德育体系可以更好地适应时代发展的需要，培养出符合社会要求的高素质人才。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解决现实问题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当前，一些学生存在道德观念淡漠、缺乏社会责任感等问题。完善德育体系可以针对这些问题，提出有效的解决方案，促进学生的健康成长。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德育是教育的重要组成部分，完善德育体系可以提升教育的整体质量，培养出更加全面、优秀的人才。同时，也有助于提高学校的声誉和竞争力。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完善德育体系的必要性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当前德育体系缺乏明确、具体的德育目标，导致德育工作的针对性和实效性不强。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德育目标模糊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417" r="22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德育内容陈旧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德育方法单一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125" r="16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德育内容未能与时俱进，缺乏时代性和针对性，难以满足学生和社会的发展需求。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传统的德育方法以灌输为主，缺乏实践性和体验性，难以激发学生的学习兴趣和主动性。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当前德育体系存在的问题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https://d.book118.com/017133163133006051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2024-09-24T23:10:55.321</cp:lastPrinted>
  <dcterms:created xsi:type="dcterms:W3CDTF">2024-09-24T15:10:55Z</dcterms:created>
  <dcterms:modified xsi:type="dcterms:W3CDTF">2024-09-24T15:10:57Z</dcterms:modified>
</cp:coreProperties>
</file>