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1C108-7780-44B3-95AC-F015848EB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71A46-7AC4-465C-9F2C-C0441F2F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25FCD-92B6-4AAE-8B11-8483C8B79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5C7F4-B6CB-487E-B2CD-935449C84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683CB-C1AE-467A-B420-CC2FC653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F64F8-0418-4438-856C-99B02D669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9D569-70FF-4D4C-972E-FE198CF3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83366-8684-4099-AE6A-BBC47D297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FA3D6-C5A8-4048-B7DB-B027DF75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D3BA8-A6E7-4B5E-B2A7-809A77667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AF801-9815-40FA-815E-D5B100A5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4153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IT项目开发的75条管理守则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项目启动与团队组建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需求分析与设计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编码开发与测试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版本控制与文档管理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项目进度与风险管理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项目验收与总结改进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项目启动与团队组建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定义项目范围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明确项目的范围，包括需求、功能、时间、资源等方面的限制，有助于制定合理的项目计划和预算。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对项目潜在的风险进行识别、评估和制定相应的应对措施，以降低项目失败的可能性。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在项目启动阶段，必须明确项目的目标、预期成果和成功标准，确保所有相关方对项目有共同的理解。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957" b="169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336" r="33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选择合适的团队成员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根据项目需求和目标，选择具备相关技能和经验的团队成员，确保团队具备完成项目所需的能力。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明确团队角色与职责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为每个团队成员分配明确的角色和职责，确保团队成员能够各司其职，协同工作。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建立团队文化和价值观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积极倡导团队协作、创新和持续改进的文化，激发团队成员的积极性和创造力。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根据项目范围和目标，制定详细的项目时间表，包括各个阶段的起止时间、关键里程碑和交付成果。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将项目任务细化到可执行层面，并为每个任务分配必要的资源和负责人，确保项目按计划推进。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分配任务与资源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针对项目潜在的风险，制定相应的风险管理计划，包括风险识别、评估、应对和监控等方面。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明确项目沟通的目标、对象、方式和频率，确保项目相关方能够及时、准确地获取项目信息。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59" r="27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定期召开项目会议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68" r="148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利用现代信息技术手段，建立项目信息共享平台，方便团队成员随时查看和更新项目信息。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定期召开项目会议，讨论项目进展、问题和解决方案，促进团队成员之间的交流和协作。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确立项目沟通机制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需求分析与设计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编写用户需求报告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将分析结果以书面形式呈现，为后续设计和开发提供明确指导。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与用户面对面交流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通过访谈、问卷等方式收集用户需求，确保准确理解用户期望。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对收集到的需求进行整理、分类和分析，提炼出核心需求和关键业务场景。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深入调研用户需求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在文档中清晰界定项目的范围，包括功能点、业务流程、数据接口等。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对每个功能点进行详细描述，包括输入、输出、业务规则、异常处理等。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细化需求描述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针对每个功能点制定相应的验收标准，确保开发成果符合用户需求。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完善需求文档编写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选择合适的技术栈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根据项目需求和团队技术栈情况，选择适合的技术框架和工具。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设计可扩展性架构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考虑未来业务发展和技术变化，设计具有良好可扩展性的系统架构。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确保系统安全性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在系统设计中充分考虑安全性，包括数据传输、存储、访问控制等方面。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设计合理技术架构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组织专业评审团队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邀请行业专家或资深开发人员进行设计评审，确保设计的专业性和可行性。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准备充分的评审材料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提前准备好设计文档、原型图、技术架构图等评审材料，以便评审人员全面了解设计方案。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认真对待评审意见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对评审人员提出的意见和建议进行认真分析和处理，及时调整设计方案。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确保设计评审通过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编码开发与测试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确保代码风格一致，提高代码可读性。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采用统一的编码规范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按照行业认可的编码标准进行开发，确保代码兼容性和可扩展性。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遵循行业标准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利用经过验证的框架和库，减少开发工作量，提高代码质量。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使用成熟的框架和库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遵循编码规范与标准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注重代码的可读性、可维护性和可扩展性，减少潜在错误。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编写高质量的代码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选择合适的算法和数据结构，提高代码执行效率。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优化算法和数据结构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使用代码审查、静态分析等自动化工具，提高代码质量。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提高代码质量与效率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进行模块测试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对每个模块进行独立的测试，确保模块内部功能正常。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强化集成测试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在模块测试基础上，进行系统集成测试，确保模块之间的协同工作。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编写详细的测试用例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针对每个功能模块，编写全面的测试用例，确保功能正确性。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强化模块测试与集成测试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对发现的缺陷进行记录、跟踪和管理，确保问题得到及时解决。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建立缺陷跟踪机制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对严重影响项目进度的缺陷和问题，要立即响应并处理。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快速响应和处理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对缺陷和问题进行深入分析，找出根本原因，避免类似问题再次发生。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分析问题根源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及时处理缺陷与问题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版本控制与文档管理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选择合适的版本控制工具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根据项目需求和团队习惯，选择如Git、SVN等合适的版本控制工具。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初始化版本库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在项目开始时，创建并初始化版本库，设定好分支和标签策略。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提交代码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在开发过程中，及时提交代码变更，并编写清晰的提交信息。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使用版本控制工具管理代码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https://d.book118.com/017134153112006034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2024-09-08T12:35:36.401</cp:lastPrinted>
  <dcterms:created xsi:type="dcterms:W3CDTF">2024-09-08T04:35:36Z</dcterms:created>
  <dcterms:modified xsi:type="dcterms:W3CDTF">2024-09-08T04:35:38Z</dcterms:modified>
</cp:coreProperties>
</file>