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F25F74-DCAF-4B5D-A0ED-A05AB1167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0CF551-C274-4F9C-BE55-BF51FA26FC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A9AA67-4869-4DC5-B7B0-33AF0DEABA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A4CBA1-800A-4875-B1D2-15B4CB1DA5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C8D7EB-81DD-4829-8788-30F9D88768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CAABCF-0B27-4D20-A48A-B047F8433C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4F7474-375F-4B21-8BB3-55E51FF937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01F373-3685-41EB-923F-9CB10AA410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5CAFB1-E7FB-4A94-B265-094B82DF13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42152D-3723-47A2-B335-14F4F20915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88EB91-63C4-4195-852E-7E25D242C3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713514002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solidFill>
                <a:latin typeface="Microsoft Yahei"/>
                <a:ea typeface="Microsoft Yahei"/>
                <a:cs typeface="Microsoft Yahei"/>
              </a:rPr>
              <a:t>营销渠道营运资金管理</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solidFill>
                <a:latin typeface="Microsoft Yahei"/>
                <a:ea typeface="Microsoft Yahei"/>
                <a:cs typeface="Microsoft Yahei"/>
              </a:rPr>
              <a:t>2024-01-13</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solidFill>
                <a:latin typeface="Microsoft Yahei"/>
                <a:ea typeface="Microsoft Yahei"/>
                <a:cs typeface="Microsoft Yahei"/>
              </a:rPr>
              <a:t>汇报人：XXX</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营销渠道营运资金管理概述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营销渠道营运资金管理策略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营销渠道营运资金管理流程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营销渠道营运资金管理工具与技术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营销渠道营运资金管理挑战与解决方案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营销渠道营运资金管理案例研究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营销渠道营运资金管理概述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营销渠道营运资金管理是指对企业营销渠道中各环节的资金流进行规划、控制和协调，以实现企业整体营销战略目标的过程。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营销渠道营运资金管理具有全局性、动态性、协同性和风险性等特点，需要从企业整体战略出发，对营销渠道中的各个环节进行全面、系统的管理和控制。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36" r="2403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增强企业竞争力</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有效的营销渠道营运资金管理可以提升企业的市场响应速度和服务质量，增强企业的市场竞争力。</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降低经营风险</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合理的营销渠道营运资金管理可以降低企业经营风险，保障企业的稳健发展。</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提高资金使用效率</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通过对营销渠道营运资金的有效管理，可以优化资金配置，提高资金使用效率，降低企业运营成本。</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营销渠道营运资金管理的重要性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营销渠道营运资金管理的历史与发展</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历史回顾</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营销渠道营运资金管理的发展历程可以追溯到20世纪初，随着企业规模的不断扩大和市场竞争的加剧，越来越多的企业开始重视营销渠道营运资金的管理。</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发展趋势</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随着信息技术和大数据技术的应用，营销渠道营运资金管理正朝着智能化、精细化的方向发展，为企业提供更加全面、精准的管理决策支持。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营销渠道营运资金管理策略</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8125" r="8125"/>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存货分类管理</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通过计算经济批量，确定最佳进货量和进货时间，以降低库存成本和采购成本。</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存货经济批量模型</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存货ABC控制法</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根据存货的重要程度和价值大小，对A类存货进行严格控制，对B类存货进行一般控制，对C类存货进行简化控制。</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根据产品的重要性和销售情况，将存货分为ABC三类，对A类存货进行重点管理，对C类存货进行一般管理。</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存货管理策略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根据客户信用状况和业务需求，制定合理的信用政策，包括信用标准、信用条件和收账政策。</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信用政策制定</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建立应收账款台账，定期与客户核对账目，及时发现并处理异常情况。</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应收账款日常管理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对于逾期未收回的应收账款，采取适当的措施进行催收，以降低坏账风险。</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逾期应收账款处理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应收账款管理策略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供应商选择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选择质量可靠、价格合理的供应商，建立长期合作关系，以保证采购质量和成本控制。</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应付账款账期管理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根据业务需求和资金状况，合理安排应付账款的账期，以提高资金使用效率。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应付账款支付方式选择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根据实际情况选择适当的支付方式，如银行转账、支票等，以提高支付效率和安全性。</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应付账款管理策略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营销渠道营运资金优化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通过优化业务流程、提高管理效率等方式，降低营销渠道营运资金占用和成本，提高资金使用效益。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营销渠道营运资金预算</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根据业务需求和市场状况，制定营销渠道营运资金预算，以合理安排资金使用。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营销渠道营运资金监控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建立营销渠道营运资金监控体系，定期对资金使用情况进行检查和分析，及时发现问题并采取措施。</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营销渠道营运资金整体策略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营销渠道营运资金管理流程</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299" r="6299"/>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预算编制</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根据企业战略目标、市场需求、竞争状况等因素，制定营销渠道营运资金预算。</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预算审批</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将编制好的预算提交给相关部门进行审批，确保预算的合理性和可行性。</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预算执行</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按照审批后的预算进行营销渠道营运资金的分配和使用。</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营销渠道营运资金预算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计划制定</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根据企业实际情况和市场环境，制定营销渠道营运资金计划。</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计划执行</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按照计划实施营销渠道营运资金的调配和使用，确保计划的顺利执行。</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计划调整</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根据市场变化和企业需求，适时调整营销渠道营运资金计划。</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营销渠道营运资金计划</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https://d.book118.com/017135140022006043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2024-09-16T20:04:03.950</cp:lastPrinted>
  <dcterms:created xsi:type="dcterms:W3CDTF">2024-09-16T12:04:03Z</dcterms:created>
  <dcterms:modified xsi:type="dcterms:W3CDTF">2024-09-16T12:04:06Z</dcterms:modified>
</cp:coreProperties>
</file>