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FB9197-1034-4019-9889-55D47FD5585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5EEB3-29EB-4B5D-84A2-080B5ED07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59BE5-42A7-404F-99D0-5A33D38F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38A47-F650-4D1E-A5E8-A4B78B46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5B8A0-DF25-4514-AD0B-9CA61637C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CEE69-BB34-49E3-BDB3-A9C78FC3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F4832-CD80-4C76-83DB-320BC5FC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909EB-2C92-41EE-B4AF-4493CC133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9CA8A-729B-4D5F-843F-11D44CB5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2FCB8-A5BD-4227-821F-A3D2BEAB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E00AB-EFB0-4A13-9111-F30FE662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4CC92-298E-4B05-988F-CD736D968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FC2631-D774-4584-AE13-2631220DC8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C8BB924-A7C0-45CA-A684-1D40420785B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0161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年度营销战略策划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营销战略规划的重要性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市场环境分析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目标市场分析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产品定位策略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定价策略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推广渠道选择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营销战略实施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营销战略评估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营销战略规划的重要性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https://d.book118.com/017140161044006054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年度营销战略策划</vt:lpstr>
      <vt:lpstr>目录</vt:lpstr>
      <vt:lpstr>第1章 营销战略规划的重要性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2024-09-28T12:55:44.633</cp:lastPrinted>
  <dcterms:created xsi:type="dcterms:W3CDTF">2024-09-28T04:55:44Z</dcterms:created>
  <dcterms:modified xsi:type="dcterms:W3CDTF">2024-09-28T04:55:46Z</dcterms:modified>
</cp:coreProperties>
</file>