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20B25E-CEB7-4158-BCFC-FE6313E22A0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DB192-401B-471C-BA70-2CC4175DD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69181-BEFC-42E5-8208-83D1D882B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E2D56-EF6D-4B86-B5E5-6C04F5AD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CB1FC-1CE7-40FF-A4B4-2B389B0D0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57B2F-FC21-4CA5-B52E-32779D326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631EF-7E70-450F-8056-A752CAEDA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D6D71-DC18-49E4-A896-C63336804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70B33-2746-468A-A536-83D5BC02C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68D8A-E00A-4E7E-8B9D-92A98A84E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82F8D-F5CF-4390-BE2F-0CF9E6EF4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77270-FCBB-412E-AE10-1C37140C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487AC09-CC7B-452F-91C6-13A42954B7C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1481D33-A7B3-4E30-9DDE-A8E4E20FDF4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40165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年度营销策略规划报告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实施计划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市场分析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https://d.book118.com/017140165044006054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年度营销策略规划报告</vt:lpstr>
      <vt:lpstr>目录</vt:lpstr>
      <vt:lpstr>第一章 市场分析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2024-09-28T12:55:45.615</cp:lastPrinted>
  <dcterms:created xsi:type="dcterms:W3CDTF">2024-09-28T04:55:45Z</dcterms:created>
  <dcterms:modified xsi:type="dcterms:W3CDTF">2024-09-28T04:55:47Z</dcterms:modified>
</cp:coreProperties>
</file>