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D89FA2-9C36-4D1C-A1A0-C6DB2DB712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9EB926-AF9A-4839-BCA8-841BD1090A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077FA5-8A48-4806-8DCD-6A73AB052D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8572A1-5FCD-44AF-BD72-5F376DF340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560F4BA-9E88-41B7-B610-0978076A49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BABEB42-37B1-4EE2-99FF-108BFB9FC6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6C33ED-0328-4826-B7B8-E224B4644C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124E66-E6A3-40F8-A570-C09A4BD203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81305D-A30E-4A80-A583-7CE99EE0CF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BD28CA-28AA-41E0-8943-B2A9E9F1B2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EE16A5-C520-43A3-A1B1-3AFFBFC97D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7141110140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UL黄卡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UL黄卡概述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UL黄卡的申请与认证流程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UL黄卡的使用与监管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UL黄卡与市场竞争力的关系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UL黄卡的未来发展趋势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未来展望与总结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UL黄卡概述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UL黄卡是Underwriters Laboratories（UL）颁发的一种安全认证标志，用于表示产品已经通过UL的安全测试和认证。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UL黄卡是产品安全性的重要保障，可以帮助消费者识别和购买安全可靠的产品，同时也是产品进入国际市场的通行证。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定义与作用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UL成立于1894年，初期主要进行电气产品的安全测试和认证。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创立初期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发展壮大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250" r="162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国际化进程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随着科技的不断进步和市场的不断扩大，UL逐渐发展壮大，认证范围也扩展到了更多领域。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UL积极参与国际标准化活动，与多个国际组织和机构建立合作关系，推动UL黄卡的国际互认。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UL黄卡的历史与发展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种类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UL黄卡根据不同的产品类别和安全标准分为多种类型，如电气产品UL黄卡、消费品UL黄卡、工业产品UL黄卡等。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UL黄卡具有权威性、公正性、专业性和国际性等特点，是全球公认的产品安全认证标志之一。同时，UL黄卡还采用了先进的测试技术和严格的认证程序，确保产品的安全性和可靠性。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UL黄卡的种类与特点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UL黄卡的申请与认证流程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在申请UL黄卡前，需要仔细了解UL黄卡认证的相关标准和要求，确保产品符合认证标准。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了解UL黄卡认证标准和要求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根据需要认证的产品类型和范围，选择合适的UL认证机构进行申请。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选择合适的认证机构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申请UL黄卡需要提交产品的相关技术资料，包括产品说明书、电路图、关键元器件清单等。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准备产品技术资料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申请前的准备工作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在线提交申请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提交产品样品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提供相关技术资料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缴纳认证费用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申请流程及所需材料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531" b="531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通过UL认证机构的官方网站在线提交UL黄卡申请，并填写相关信息。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按照UL认证机构的要求，提交符合认证标准的产品样品进行测试。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根据UL认证机构的要求，提供产品的相关技术资料以供审核。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按照UL认证机构的收费标准，缴纳相应的认证费用。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037" r="25037"/>
          <a:stretch>
            <a:fillRect/>
          </a:stretch>
        </p:blipFill>
        <p:spPr>
          <a:xfrm>
            <a:off x="8437171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在认证过程中，需要保持与UL认证机构的沟通，及时了解认证进展和反馈问题。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保持与认证机构的沟通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在认证过程中，需要关注UL黄卡认证标准和相关法规的变化，确保产品始终符合认证要求。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关注认证标准和法规变化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如果在认证过程中出现问题，需要积极配合UL认证机构进行处理，以确保认证顺利进行。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及时处理认证问题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在获得UL黄卡认证后，需要确保批量生产的产品与认证时的产品保持一致，以维护UL黄卡的有效性。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确保产品一致性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认证过程中的注意事项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UL黄卡的使用与监管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使用范围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UL黄卡主要用于标识和证明产品符合特定的安全标准和规范，通常应用于电气、电子及相关领域。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使用限制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UL黄卡的使用受到严格限制，仅授权给符合UL标准并通过UL认证的产品。未通过认证的产品不得使用UL黄卡进行标识。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9895" r="2989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UL黄卡的使用范围与限制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UL黄卡的监管机制与措施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监管机构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UL作为一家独立的第三方认证机构，负责对UL黄卡的使用进行监管，确保产品的合规性和安全性。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监管措施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UL采取多种措施对UL黄卡的使用进行监管，包括定期审核、抽样检测、市场监督等，以确保产品的持续符合性和质量稳定性。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https://d.book118.com/017141110140006041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2024-09-14T16:26:52.577</cp:lastPrinted>
  <dcterms:created xsi:type="dcterms:W3CDTF">2024-09-14T08:26:52Z</dcterms:created>
  <dcterms:modified xsi:type="dcterms:W3CDTF">2024-09-14T08:26:54Z</dcterms:modified>
</cp:coreProperties>
</file>