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607FE-8C9F-4142-BF72-22A0EC6B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84072-BE7C-42C3-B1EC-C100074C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86A13-E2DB-4721-8911-EBE9D4BA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E7522-5014-4F24-9686-159058FC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7469D-5F5F-4C5E-816A-CA43619A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B7D46-B335-4A84-924C-9A32CFFC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96CCA0-1384-4E17-A863-ED47012B7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54013-E6B8-4AFC-8184-0CF6A6D6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01AF2-F6F9-4620-841C-358A701C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64589-2AD8-4A2D-A2A1-05D9E3F38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D04A-CB3E-4F87-AD7C-9D11437C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5025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血液科护士的安全培训与事件管理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血液科护士安全培训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血液科护士事件管理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安全培训与事件管理的关系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提高血液科护士的安全意识和操作技能，确保患者和医护人员的安全。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应对血液科常见的安全风险和突发事件，保障医疗工作的顺利进行。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同时，将介绍血液科常见安全事件的类型、处理流程和预防措施。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本次汇报将涵盖血液科护士安全培训的内容、方法和效果评估。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血液科护士安全培训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包括血液科常见疾病知识、护理技能、职业安全防护、应急处理等方面。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提高血液科护士的专业素养和综合能力，确保患者安全，减少医疗差错和纠纷。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61" r="3536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采用线上和线下相结合的方式，包括理论授课、实践操作、案例分析等。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根据护士的实际情况和培训需求，制定个性化的培训计划，一般每年至少进行一次全面培训。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采用考试、问卷调查、实践操作考核等方式进行评估。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根据培训目标和内容，制定相应的评估标准，包括知识掌握程度、技能操作水平、安全意识等方面。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将评估结果及时反馈给护士本人和所在科室，针对存在的问题进行改进和提高。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血液科护士事件管理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根据事件的性质、严重程度和影响范围，将血液科护士相关事件分为医疗事故、护理差错、院内感染、设备故障等类别。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件报告制度，明确报告路径和时限。当事护士应立即报告护士长或科主任，并填写事件报告表，详细描述事件发生的时间、地点、经过、后果等信息。护士长或科主任应及时上报医院管理部门，并根据事件严重程度启动相应的应急处理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事件分类与报告流程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对发生的事件进行深入分析，查找根本原因。可运用鱼骨图、5W1H等方法，从人、机、料、法、环等方面进行全面剖析。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针对事件原因，制定相应的改进措施。如加强护士培训，提高操作技能；完善护理流程，减少操作失误；加强设备维护和保养，确保设备正常运行；加强院内感染防控，提高手卫生依从性等。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事件原因分析与改进措施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事件跟踪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建立事件跟踪机制，对改进措施的执行情况进行监督和检查。可采用定期巡查、专项检查等方式，确保改进措施得到有效落实。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件处理结果进行及时反馈。对于已经解决的问题，应及时告知相关人员，避免类似问题再次发生；对于尚未解决的问题，应继续跟踪并向上级管理部门报告，寻求更高级别的支持和协调。同时，将事件处理结果纳入医院质量管理和持续改进的体系中，为医院的安全管理和质量提升提供有力支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事件跟踪与结果反馈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https://d.book118.com/017145025024006035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2024-09-09T10:44:36.620</cp:lastPrinted>
  <dcterms:created xsi:type="dcterms:W3CDTF">2024-09-09T02:44:36Z</dcterms:created>
  <dcterms:modified xsi:type="dcterms:W3CDTF">2024-09-09T02:44:38Z</dcterms:modified>
</cp:coreProperties>
</file>