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02D917-077E-423C-AD48-D5FFED753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41D5C8-85B9-47CE-B1B0-D935ACBAF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D13E6E-E2CB-4B9D-84CB-A324A74ED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ED2A01-3D40-4C4E-A475-C304EFFA7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6D7F56-FC16-4928-9D59-F117ABC4C3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3E9934-8E1B-4EBE-8808-F8BF29A530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02F655-AD94-402C-8AB2-6100A5F002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52AE69-FEE4-4DA3-BD2B-EA19059C2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143BD5-0278-4AEB-AEFB-2607EC4FD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29498-228A-4026-A6A8-39B7876C0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477C0-2345-4481-ABC5-2F934CEF2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45051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电气自动化专业职业生涯规划与行业职业道德</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FFFFFF">
                  <a:alpha val="100000"/>
                </a:srgbClr>
              </a:solidFill>
              <a:latin typeface="Microsoft Yahei"/>
              <a:ea typeface="Microsoft Yahei"/>
              <a:cs typeface="Microsoft Yahei"/>
            </a:endParaRP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电气自动化专业概述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电气自动化专业职业生涯规划</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行业职业道德在电气自动化专业中的体现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电气自动化专业人才培养与行业需求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电气自动化专业职业发展中的挑战与机遇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电气自动化专业概述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电气自动化专业是一门研究电力系统及其自动化控制技术的学科，涉及电力电子技术、计算机技术、电机与拖动等多方面知识。</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电气自动化专业具有跨学科性、实践性强、技术更新迅速等特点，要求从业者具备扎实的理论基础和较强的实践能力。</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特点</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电气自动化专业起源于20世纪初，随着电力工业的发展而逐步形成。经过多年的发展，电气自动化技术在电力系统、工业自动化等领域得到了广泛应用。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当前，随着科技的不断进步，电气自动化专业正朝着智能化、网络化、集成化的方向发展，为工业生产和社会生活带来了极大的便利。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电气自动化专业具有广泛的就业前景，可从事电力系统设计、运行、维护、管理以及工业自动化控制等领域的工作。随着智能电网、新能源等领域的快速发展，电气自动化专业的需求将进一步增加。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就业前景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电气自动化专业的就业方向包括电力系统、电力设计院、电力设备制造企业、工业自动化企业等。同时，电气自动化专业毕业生也可选择继续深造或从事相关领域的研究工作。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就业方向</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电气自动化专业的就业前景与方向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电气自动化专业职业生涯规划</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电气自动化专业人才在工业自动化、智能制造、电力系统等领域具有广泛的应用，应明确自己的职业定位，选择适合自己的领域。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根据个人兴趣、能力和市场需求，设定明确的职业发展目标，如成为电气工程师、自动化系统集成专家或研发工程师等。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职业定位与目标设定</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目标设定</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职业定位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732" r="317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58" r="3175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不断学习和掌握电气自动化领域的新技术、新方法和新工具，提高自己的技术水平和应用能力。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技能提升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除了专业知识外，还应了解相关领域的知识，如计算机技术、控制理论、电子技术等，以增强自己的综合素质。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知识储备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技能提升与知识储备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实践经验积累与职业发展路径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实践经验积累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积极参加实践活动和项目，通过实际工作积累经验，提高解决实际问题的能力。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职业发展路径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根据个人职业规划和市场需求，制定合适的职业发展路径，如从初级工程师逐渐晋升为资深专家或自主创业。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行业职业道德在电气自动化专业中的体现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https://d.book118.com/017145051152006043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2024-09-17T21:09:49.239</cp:lastPrinted>
  <dcterms:created xsi:type="dcterms:W3CDTF">2024-09-17T13:09:49Z</dcterms:created>
  <dcterms:modified xsi:type="dcterms:W3CDTF">2024-09-17T13:09:51Z</dcterms:modified>
</cp:coreProperties>
</file>