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DEE55-5793-4108-9B53-37A8ABD4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CFE86-0328-4C30-A54D-DC5CDC7B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AA24F-B988-481F-BF0D-8BC53861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96609-90C4-487D-944E-23FCBDA54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1D57C5-B15F-494F-AF38-23EEAA339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A9486-AF49-4A7D-A250-FD74F6CB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E6F4A-90DB-4FCA-9C74-C9F931FD1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43FB3-689F-462D-80DF-5F8BA71E9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A3635-771B-4518-B94E-5475710C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5530E-2614-420F-82FD-0DDB0AA17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42CF2-D2EB-425C-91D6-D42754D98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46002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营销观念和销售观念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销售观念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营销观念与销售观念的比较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现代营销观念的实践与应用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未来营销观念的趋势与展望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营销观念是一种以消费者需求为中心的企业经营哲学，强调通过满足消费者需求来实现企业长期盈利。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以消费者需求为导向，注重市场研究，强调长期关系建立，关注整体营销策略。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实现长期盈利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营销观念的重要性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满足消费者需求，提高消费者满意度，增加品牌忠诚度。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通过满足消费者需求，建立长期关系，实现企业长期盈利。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关注市场变化和消费者需求，推动企业不断进行产品和服务创新。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通过有效的营销策略，提高企业在市场中的竞争力。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46" r="1944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20世纪50年代，美国营销专家温德尔·史密斯提出“市场细分”理论，成为营销观念形成的起点。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20世纪60年代，美国营销专家杰罗姆·麦卡锡提出“4P”理论，即产品、价格、渠道、促销，成为营销组合的基础。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20世纪70年代，美国学者劳特朋提出“4C”理论，即消费者需求、成本、便利性、沟通，强调以消费者需求为导向。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演变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进入21世纪，数字化和社交媒体的发展推动了营销观念的创新，如数据驱动的个性化营销、内容营销等。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5301" r="153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5301" r="1530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注重产品创新、品质和差异化，以满足消费者需求。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根据市场需求、竞争状况和成本制定价格，以实现盈利目标。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选择合适的销售渠道，如直销、分销、电商平台等，以便更好地满足消费者需求。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运用广告、公关、销售促进等多种手段，提高品牌知名度和销售量。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销售观念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销售观念是一种以企业产品为中心的营销理念，它认为销售的关键是说服潜在客户购买企业的产品或服务。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销售观念注重销售业绩和市场份额，强调通过各种促销手段来刺激消费者的购买欲望，以达到销售目标。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通过有效的销售策略和技巧，可以增加产品的销售额和市场占有率。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通过销售活动，可以传递企业的品牌形象和价值观，提升消费者对品牌的认知度和忠诚度。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销售过程中，销售人员可以了解客户需求，为客户提供适合的产品和服务，满足客户需求。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销售观念的重要性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销售观念起源于20世纪初的美国，当时的市场竞争激烈，企业开始注重销售和广告宣传。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随着市场竞争的加剧和企业对销售业绩的追求，销售观念逐渐成为主流的营销理念。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现代演变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随着消费者需求的变化和市场竞争的加剧，单纯的销售观念已经难以满足市场需求，企业开始注重品牌建设、客户关系管理和整合营销等多元化手段。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销售观念的历史与发展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提供优质的售后服务和客户关系管理，增加客户满意度和忠诚度。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促成交易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通过有效的谈判技巧和促销手段，促成客户达成交易。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产品展示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向客户展示产品的特点和优势，提供专业的建议和解决方案。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寻找潜在客户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通过市场调研、广告宣传等方式寻找潜在客户，建立客户数据库。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通过良好的沟通、专业的知识和耐心的服务，建立客户信任关系。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销售技巧和流程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营销观念与销售观念的比较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https://d.book118.com/017146002135006042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2024-09-16T04:20:51.031</cp:lastPrinted>
  <dcterms:created xsi:type="dcterms:W3CDTF">2024-09-15T20:20:51Z</dcterms:created>
  <dcterms:modified xsi:type="dcterms:W3CDTF">2024-09-15T20:20:53Z</dcterms:modified>
</cp:coreProperties>
</file>