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5998A-8F1E-4B0C-8D6C-96041ABC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D6D2-E5F9-4BE2-B9E1-9FA44C913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0E7A-1B37-4A70-91A1-FCCCBA1A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58C9A-2F90-44DC-88B7-485A3E29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5830C-F0F1-4494-A876-2D9D53A4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948CC-3AC0-47F5-9670-8A095648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5DBA5-A286-4D67-807A-1688E9DE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EA76B-44C7-46DC-A4A4-53FAC02DE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E2BFD-A1D7-475B-8391-3B1D3E47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0409-1F87-4384-8217-2F0A8542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7C297-E41B-436A-A55C-641B95E14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60320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TLS(SSL)协议的核心组件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TLS(SSL)协议的安全性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TLS(SSL)协议的未来发展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286" b="18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安全性需求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随着互联网的发展，网络安全问题日益突出。TLS(SSL)协议作为一种安全传输协议，被广泛应用于保护网络通信的机密性和完整性。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应用广泛性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TLS(SSL)协议被大量应用于网页浏览、电子邮件、即时通讯、在线支付等领域，是保障网络安全的重要手段。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为了让学生和从业者更好地理解和应用TLS(SSL)协议，本课件旨在提供全面、深入的教学内容和实践指导。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TLS(SSL)协议基…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介绍TLS(SSL)协议的基本概念、工作原理和通信过程，包括握手协议、记录协议、警报协议等。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阐述TLS(SSL)协议中涉及的密码学原理和技术，包括对称加密、非对称加密、哈希函数、数字签名等。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分析TLS(SSL)协议的发展历程和不同版本之间的差异，包括SSLv3、TLSv1.0、TLSv1.1、TLSv1.2和TLSv1.3等。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TLS(SSL)协议应…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探讨TLS(SSL)协议在实际应用中的配置、部署和优化，包括证书管理、性能优化、安全性加固等方面。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TLS(SSL)协议安…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评估TLS(SSL)协议的安全性和存在的漏洞，介绍相关的攻击方式和防御措施。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TLS（Transport Layer Security）协议，即传输层安全协议，是一种提供通信安全的协议，用于在两个通信应用程序之间提供保密性和数据完整性。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TLS协议通过对传输的数据进行加密和验证，确保数据在传输过程中的机密性、完整性和身份验证，从而保护用户隐私和信息安全。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63" r="22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TLS(SSL)协议的定义和作用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SSL（Secure Sockets Layer）协议是TLS协议的前身，由Netscape公司开发，用于在Web浏览器和服务器之间提供安全通信。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随着互联网的发展和安全需求的提高，SSL协议逐渐演变为TLS协议，并被广泛应用于各种网络应用和服务中。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目前，TLS协议已经成为互联网上保护数据传输安全的标准协议之一。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2050" r="2205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TLS(SSL)协议的历史和发展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TLS(SSL)协议的工作原理和流程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服务器返回证书，证书中包含服务器的公钥和相关信息。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客户端向服务器发起连接请求。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TLS(SSL)协议的工作原理和流程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服务器使用自己的私钥解密得到预主密钥，然后客户端和服务器根据预主密钥生成会话密钥（session key）。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客户端和服务器使用会话密钥对传输的数据进行加密和解密，保证数据传输的安全性。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客户端验证证书的有效性，如果证书有效，则生成一个随机数作为预主密钥（pre-master secret），并使用服务器的公钥进行加密后发送给服务器。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TLS(SSL)协议的工作原理和流程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TLS(SSL)协议的核心组件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客户端向服务器发送“Client Hello”消息，包含客户端支持的TLS版本、加密套件等信息。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服务器发送“Server Hello Done”消息，表示握手协议结束。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服务器回应“Server Hello”消息，确认TLS版本和加密套件，并发送自己的证书。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客户端验证服务器证书的有效性，并发送“Client Key Exchange”消息，包含用于生成预主密钥的随机数。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握手协议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08" r="22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将上层协议（如HTTP）的数据进行分片、压缩、加密等操作，然后封装成TLS记录。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每个TLS记录都包含记录头和内容，记录头包含记录类型、版本和长度等信息。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TLS记录类型包括握手记录、警告记录、应用数据记录等。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记录协议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用于在TLS连接中传递警告信息。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警告信息可以是致命的，也可以是非致命的。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致命的警告会导致TLS连接立即关闭，而非致命的警告则允许连接继续。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警告协议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该协议允许在不关闭TLS连接的情况下，动态地更改加密套件和密钥。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这对于实现前向保密性（Forward Secrecy）等高级安全特性非常有用。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在握手协议完成后，客户端和服务器可以使用更改密码规范协议来协商新的加密参数。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更改密码规范协议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https://d.book118.com/017146032050006036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2024-09-11T06:14:23.215</cp:lastPrinted>
  <dcterms:created xsi:type="dcterms:W3CDTF">2024-09-10T22:14:23Z</dcterms:created>
  <dcterms:modified xsi:type="dcterms:W3CDTF">2024-09-10T22:14:25Z</dcterms:modified>
</cp:coreProperties>
</file>