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F7533-4543-421A-9CEF-10BEC22A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EE5B6-908A-4CB4-854B-DE2E75E2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7949D-BA03-4099-9BC1-18DF8C65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83112-89A6-4CA7-BCC4-9F5913E6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CBB56-2E46-4194-9FF2-08E73521D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59FA6-AFF4-4C12-A4B6-B4A29C4AF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22AC9-354E-43FD-9B87-9991F99D4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A8C7A-B9E7-42F6-A9F4-216E2C6D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693DF-DF8C-4E7B-8B18-5DF218430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7924D-6E2B-4877-BA4B-59527500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361E3-5249-49AA-962F-CD993146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1011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传染病科护士的心理调适与压力管理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传染病科护士的心理压力来源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传染病科护士的心理调适方法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传染病科护士的压力管理策略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心理调适与压力管理的实践应用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随着医疗水平的提高，传染病科护士面临的工作压力和心理负担日益加重，心理健康问题逐渐凸显。心理调适和压力管理对于维护护士的身心健康、提高工作效率具有重要意义。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传染病科护士需要具备高度的责任心、专业技能和心理素质，以应对工作中的各种挑战。通过心理调适和压力管理，护士可以更好地适应职业需求，为患者提供更优质的护理服务。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适应职业需求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传染病科护士接触的患者多患有严重传染性疾病，如艾滋病、病毒性肝炎等，工作过程中存在较高的感染风险。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传染病科护士需要面对病情复杂、变化迅速的患者，承担着重大的责任和压力。同时，工作中还需要应对各种突发事件和紧急情况，如疫情爆发、患者突发并发症等。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高情感投入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传染病科护士需要给予患者更多的关爱和支持，帮助患者树立信心、积极配合治疗。这需要护士具备高度的同情心和情感投入，但同时也容易使护士产生情感疲惫和职业倦怠。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传染病科护士的工作特点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传染病科护士的心理压力来源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传染病科护士面临高感染风险，长期接触传染源，工作环境紧张。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高风险工作环境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工作负荷过重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护士需要照顾大量患者，工作量大，工作时间长，容易导致身心疲惫。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传染病疫情常常突然爆发，护士需要随时应对，心理压力大。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面对病痛折磨的患者，护士需要付出更多的关爱和耐心，同时承受患者的情绪负担。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医护团队协作紧密，人际关系复杂，沟通不畅或协作不顺都会给护士带来压力。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工作繁忙使得护士无法充分照顾家庭，家庭关系紧张也会给护士带来心理压力。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与家庭关系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护士需要不断学习和提升自己的专业技能，以应对职称晋升的考核。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职称晋升压力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传染病科护士的职业发展空间相对有限，晋升机会较少，容易产生职业倦怠感。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职业发展前景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相对于医生等其他医疗人员，护士的社会认可度较低，职业成就感不强。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社会认可度低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传染病科护士的心理调适方法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理性看待疫情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认识到疫情是客观存在的，需要科学、理性地对待，避免过度恐慌和焦虑。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积极面对挑战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将疫情视为职业生涯中的一次挑战，通过学习和实践不断提升自己的专业技能和心理素质。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与家人、朋友、同事等保持联系，分享自己的感受和经历，获得情感上的支持和理解。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通过深呼吸、渐进性肌肉松弛等方法缓解紧张情绪，保持身心平静。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关注自己的情绪变化，及时发现并处理负面情绪，如焦虑、抑郁等。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通过听音乐、阅读、运动等方式培养积极情绪，提升自我愉悦感和满足感。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50" r="12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875" r="17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https://d.book118.com/017151011003006031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2024-09-02T23:03:30.333</cp:lastPrinted>
  <dcterms:created xsi:type="dcterms:W3CDTF">2024-09-02T15:03:30Z</dcterms:created>
  <dcterms:modified xsi:type="dcterms:W3CDTF">2024-09-02T15:03:32Z</dcterms:modified>
</cp:coreProperties>
</file>