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42092A-7C4C-477D-A58A-99AB1B090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8C084-2B60-484E-A86E-32AFCA74D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B5BCFE-8B27-42F1-ADED-2D5CEBF64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B6C43E-28E8-460F-A35E-7D0B87FFA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607948-9FD4-43B0-8611-487B75AC99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054BDE-28CA-44AC-9D8C-E564156130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DA7E3A-3241-4EC3-834B-2CB4BFB572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F2ADC2-B696-4DF0-8550-13449DA9E1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A92FA9-EF78-4A0C-AB46-9E959A5F6B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2A5493-AB15-4171-9F6F-AC6513DE1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08685-2EEE-4953-8306-80EDDC2F4F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5103601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《螺纹车削教学实例》ppt课件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螺纹基础知识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螺纹车削工艺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螺纹车削操作技巧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螺纹车削实例分析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螺纹车削常见问题与解决方案</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螺纹基础知识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详细描述螺纹的定义，以及不同类型螺纹的特性和应用场景。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螺纹是一种具有螺旋形花纹的圆形杆件，通常用于连接和传动。根据不同的分类标准，螺纹可以分为多种类型，如三角形螺纹、矩形螺纹、梯形螺纹等。每种类型的螺纹都有其特定的应用场景，如三角形螺纹常用于紧固连接，矩形螺纹和梯形螺纹常用于传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螺纹的定义与分类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介绍螺纹的主要参数，如直径、螺距、牙型角等，以及相关的标准。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螺纹的主要参数包括直径、螺距、牙型角等。直径决定了螺纹的大小，螺距决定了螺纹的密度，牙型角决定了螺纹的形状。这些参数对于确定螺纹的性能和应用非常重要。此外，不同国家和行业还制定了一系列标准，规范了不同类型螺纹的具体参数和尺寸。</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螺纹的参数与标准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总结词：阐述螺纹在工业和生活中的应用，以及其在机械制造中的重要性。</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螺纹在工业和生活中的应用非常广泛，如机械制造、石油化工、航空航天等。在机械制造中，螺纹被广泛应用于连接、紧固和传动等领域，是实现机械设备正常运转的重要元件之一。此外，在石油化工和航空航天等领域，螺纹也发挥着重要作用。例如，在石油化工领域，各种管道和容器需要用螺纹进行连接和密封；在航空航天领域，对螺纹的精度和可靠性要求极高，以确保飞行的安全。因此，正确理解和掌握螺纹的相关知识和技能对于工业生产和日常生活都具有重要意义。</a:t>
            </a:r>
          </a:p>
        </p:txBody>
      </p:sp>
      <p:pic>
        <p:nvPicPr>
          <p:cNvPr id="6" name="Picture 6"/>
          <p:cNvPicPr>
            <a:picLocks noChangeAspect="1"/>
          </p:cNvPicPr>
          <p:nvPr/>
        </p:nvPicPr>
        <p:blipFill>
          <a:blip r:embed="rId2">
            <a:alphaModFix/>
          </a:blip>
          <a:srcRect t="12500" b="12500"/>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螺纹的应用与重要性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螺纹车削工艺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螺纹车削是通过工件旋转，刀具沿轴向移动，形成螺纹形状的过程。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螺纹车削过程中，工件旋转速度和刀具进给速度的匹配是关键，直接影响螺纹质量。</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4245" b="424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螺纹车削的精度和表面粗糙度取决于刀具的几何形状、切削参数以及工件的材质。</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螺纹车削的基本原理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刀具的几何参数如前角、后角、主偏角等对切削力和切削热有显著影响。</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夹具的作用是固定工件，确保工件在车削过程中位置稳定。常用的夹具有三爪卡盘、四爪卡盘等。</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刀具是螺纹车削中的重要工具，包括内螺纹车刀和外螺纹车刀。</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螺纹车削的刀具与夹具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质量检查</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对加工完成的螺纹进行质量检查，包括尺寸、表面粗糙度等。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切削操作</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工件旋转，刀具进给，形成螺纹形状。</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调整机床</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根据切削参数调整机床转速和进给速度。</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确定工件装夹方式</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根据工件大小和形状选择合适的装夹方式，确保稳定可靠。</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选择刀具</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根据加工要求选择合适的内螺纹车刀或外螺纹车刀。</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螺纹车削的工艺流程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螺纹车削操作技巧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https://d.book118.com/017151036016006026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2024-08-31T00:43:53.516</cp:lastPrinted>
  <dcterms:created xsi:type="dcterms:W3CDTF">2024-08-30T16:43:53Z</dcterms:created>
  <dcterms:modified xsi:type="dcterms:W3CDTF">2024-08-30T16:43:55Z</dcterms:modified>
</cp:coreProperties>
</file>