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wav" ContentType="audio/x-wav"/>
  <Default Extension="gif" ContentType="image/gif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  <p:sldMasterId id="2147483683" r:id="rId3"/>
    <p:sldMasterId id="2147483695" r:id="rId4"/>
  </p:sldMasterIdLst>
  <p:notesMasterIdLst>
    <p:notesMasterId r:id="rId5"/>
  </p:notesMasterIdLst>
  <p:sldIdLst>
    <p:sldId id="259" r:id="rId6"/>
    <p:sldId id="262" r:id="rId7"/>
    <p:sldId id="265" r:id="rId8"/>
    <p:sldId id="268" r:id="rId9"/>
    <p:sldId id="271" r:id="rId10"/>
    <p:sldId id="274" r:id="rId11"/>
    <p:sldId id="277" r:id="rId12"/>
    <p:sldId id="280" r:id="rId13"/>
    <p:sldId id="283" r:id="rId14"/>
    <p:sldId id="286" r:id="rId15"/>
    <p:sldId id="289" r:id="rId16"/>
    <p:sldId id="292" r:id="rId17"/>
    <p:sldId id="295" r:id="rId18"/>
    <p:sldId id="298" r:id="rId19"/>
    <p:sldId id="300" r:id="rId20"/>
  </p:sldIdLst>
  <p:sldSz cx="9144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5.xml" /><Relationship Id="rId11" Type="http://schemas.openxmlformats.org/officeDocument/2006/relationships/slide" Target="slides/slide6.xml" /><Relationship Id="rId12" Type="http://schemas.openxmlformats.org/officeDocument/2006/relationships/slide" Target="slides/slide7.xml" /><Relationship Id="rId13" Type="http://schemas.openxmlformats.org/officeDocument/2006/relationships/slide" Target="slides/slide8.xml" /><Relationship Id="rId14" Type="http://schemas.openxmlformats.org/officeDocument/2006/relationships/slide" Target="slides/slide9.xml" /><Relationship Id="rId15" Type="http://schemas.openxmlformats.org/officeDocument/2006/relationships/slide" Target="slides/slide10.xml" /><Relationship Id="rId16" Type="http://schemas.openxmlformats.org/officeDocument/2006/relationships/slide" Target="slides/slide11.xml" /><Relationship Id="rId17" Type="http://schemas.openxmlformats.org/officeDocument/2006/relationships/slide" Target="slides/slide12.xml" /><Relationship Id="rId18" Type="http://schemas.openxmlformats.org/officeDocument/2006/relationships/slide" Target="slides/slide13.xml" /><Relationship Id="rId19" Type="http://schemas.openxmlformats.org/officeDocument/2006/relationships/slide" Target="slides/slide14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5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Master" Target="slideMasters/slideMaster4.xml" /><Relationship Id="rId5" Type="http://schemas.openxmlformats.org/officeDocument/2006/relationships/notesMaster" Target="notesMasters/notesMaster1.xml" /><Relationship Id="rId6" Type="http://schemas.openxmlformats.org/officeDocument/2006/relationships/slide" Target="slides/slide1.xml" /><Relationship Id="rId7" Type="http://schemas.openxmlformats.org/officeDocument/2006/relationships/slide" Target="slides/slide2.xml" /><Relationship Id="rId8" Type="http://schemas.openxmlformats.org/officeDocument/2006/relationships/slide" Target="slides/slide3.xml" /><Relationship Id="rId9" Type="http://schemas.openxmlformats.org/officeDocument/2006/relationships/slide" Target="slides/slide4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5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045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l">
              <a:defRPr sz="1100"/>
            </a:lvl1pPr>
          </a:lstStyle>
          <a:p>
            <a:r>
              <a:rPr lang="en-US"/>
              <a:t> </a:t>
            </a:r>
            <a:endParaRPr lang="en-US"/>
          </a:p>
        </p:txBody>
      </p:sp>
      <p:sp>
        <p:nvSpPr>
          <p:cNvPr id="1049046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9047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9048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1049049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9050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ftr="0" dt="0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页眉占位符 3"/>
          <p:cNvSpPr>
            <a:spLocks noGrp="1"/>
          </p:cNvSpPr>
          <p:nvPr>
            <p:ph type="hdr" sz="quarter" idx="6"/>
          </p:nvPr>
        </p:nvSpPr>
        <p:spPr/>
        <p:txBody>
          <a:bodyPr/>
          <a:lstStyle/>
          <a:p>
            <a:r>
              <a:rPr lang="en-US"/>
              <a:t>  </a:t>
            </a:r>
            <a:endParaRPr 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A0EA98-5831-4853-B862-C702E6EB345C}" type="slidenum">
              <a:rPr lang="en-US" smtClean="0"/>
              <a:t>1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页眉占位符 3"/>
          <p:cNvSpPr>
            <a:spLocks noGrp="1"/>
          </p:cNvSpPr>
          <p:nvPr>
            <p:ph type="hdr" sz="quarter" idx="6"/>
          </p:nvPr>
        </p:nvSpPr>
        <p:spPr/>
        <p:txBody>
          <a:bodyPr/>
          <a:lstStyle/>
          <a:p>
            <a:r>
              <a:rPr lang="en-US"/>
              <a:t>  </a:t>
            </a:r>
            <a:endParaRPr 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A0EA98-5831-4853-B862-C702E6EB345C}" type="slidenum">
              <a:rPr lang="en-US" smtClean="0"/>
              <a:t>2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页眉占位符 3"/>
          <p:cNvSpPr>
            <a:spLocks noGrp="1"/>
          </p:cNvSpPr>
          <p:nvPr>
            <p:ph type="hdr" sz="quarter" idx="6"/>
          </p:nvPr>
        </p:nvSpPr>
        <p:spPr/>
        <p:txBody>
          <a:bodyPr/>
          <a:lstStyle/>
          <a:p>
            <a:r>
              <a:rPr lang="en-US"/>
              <a:t>  </a:t>
            </a:r>
            <a:endParaRPr 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A0EA98-5831-4853-B862-C702E6EB345C}" type="slidenum">
              <a:rPr lang="en-US" smtClean="0"/>
              <a:t>3</a:t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页眉占位符 3"/>
          <p:cNvSpPr>
            <a:spLocks noGrp="1"/>
          </p:cNvSpPr>
          <p:nvPr>
            <p:ph type="hdr" sz="quarter" idx="6"/>
          </p:nvPr>
        </p:nvSpPr>
        <p:spPr/>
        <p:txBody>
          <a:bodyPr/>
          <a:lstStyle/>
          <a:p>
            <a:r>
              <a:rPr lang="en-US"/>
              <a:t>  </a:t>
            </a:r>
            <a:endParaRPr 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A0EA98-5831-4853-B862-C702E6EB345C}" type="slidenum">
              <a:rPr lang="en-US" smtClean="0"/>
              <a:t>4</a:t>
            </a:fld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页眉占位符 3"/>
          <p:cNvSpPr>
            <a:spLocks noGrp="1"/>
          </p:cNvSpPr>
          <p:nvPr>
            <p:ph type="hdr" sz="quarter" idx="6"/>
          </p:nvPr>
        </p:nvSpPr>
        <p:spPr/>
        <p:txBody>
          <a:bodyPr/>
          <a:lstStyle/>
          <a:p>
            <a:r>
              <a:rPr lang="en-US"/>
              <a:t>  </a:t>
            </a:r>
            <a:endParaRPr 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A0EA98-5831-4853-B862-C702E6EB345C}" type="slidenum">
              <a:rPr lang="en-US" smtClean="0"/>
              <a:t>5</a:t>
            </a:fld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页眉占位符 3"/>
          <p:cNvSpPr>
            <a:spLocks noGrp="1"/>
          </p:cNvSpPr>
          <p:nvPr>
            <p:ph type="hdr" sz="quarter" idx="6"/>
          </p:nvPr>
        </p:nvSpPr>
        <p:spPr/>
        <p:txBody>
          <a:bodyPr/>
          <a:lstStyle/>
          <a:p>
            <a:r>
              <a:rPr lang="en-US"/>
              <a:t>  </a:t>
            </a:r>
            <a:endParaRPr 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A0EA98-5831-4853-B862-C702E6EB345C}" type="slidenum">
              <a:rPr lang="en-US" smtClean="0"/>
              <a:t>6</a:t>
            </a:fld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页眉占位符 3"/>
          <p:cNvSpPr>
            <a:spLocks noGrp="1"/>
          </p:cNvSpPr>
          <p:nvPr>
            <p:ph type="hdr" sz="quarter" idx="6"/>
          </p:nvPr>
        </p:nvSpPr>
        <p:spPr/>
        <p:txBody>
          <a:bodyPr/>
          <a:lstStyle/>
          <a:p>
            <a:r>
              <a:rPr lang="en-US"/>
              <a:t>  </a:t>
            </a:r>
            <a:endParaRPr 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A0EA98-5831-4853-B862-C702E6EB345C}" type="slidenum">
              <a:rPr lang="en-US" smtClean="0"/>
              <a:t>7</a:t>
            </a:fld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页眉占位符 3"/>
          <p:cNvSpPr>
            <a:spLocks noGrp="1"/>
          </p:cNvSpPr>
          <p:nvPr>
            <p:ph type="hdr" sz="quarter" idx="6"/>
          </p:nvPr>
        </p:nvSpPr>
        <p:spPr/>
        <p:txBody>
          <a:bodyPr/>
          <a:lstStyle/>
          <a:p>
            <a:r>
              <a:rPr lang="en-US"/>
              <a:t>  </a:t>
            </a:r>
            <a:endParaRPr 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A0EA98-5831-4853-B862-C702E6EB345C}" type="slidenum">
              <a:rPr lang="en-US" smtClean="0"/>
              <a:t>8</a:t>
            </a:fld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页眉占位符 3"/>
          <p:cNvSpPr>
            <a:spLocks noGrp="1"/>
          </p:cNvSpPr>
          <p:nvPr>
            <p:ph type="hdr" sz="quarter" idx="6"/>
          </p:nvPr>
        </p:nvSpPr>
        <p:spPr/>
        <p:txBody>
          <a:bodyPr/>
          <a:lstStyle/>
          <a:p>
            <a:r>
              <a:rPr lang="en-US"/>
              <a:t>  </a:t>
            </a:r>
            <a:endParaRPr 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A0EA98-5831-4853-B862-C702E6EB345C}" type="slidenum">
              <a:rPr lang="en-US" smtClean="0"/>
              <a:t>9</a:t>
            </a:fld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页眉占位符 3"/>
          <p:cNvSpPr>
            <a:spLocks noGrp="1"/>
          </p:cNvSpPr>
          <p:nvPr>
            <p:ph type="hdr" sz="quarter" idx="6"/>
          </p:nvPr>
        </p:nvSpPr>
        <p:spPr/>
        <p:txBody>
          <a:bodyPr/>
          <a:lstStyle/>
          <a:p>
            <a:r>
              <a:rPr lang="en-US"/>
              <a:t>  </a:t>
            </a:r>
            <a:endParaRPr 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A0EA98-5831-4853-B862-C702E6EB345C}" type="slidenum">
              <a:rPr lang="en-US" smtClean="0"/>
              <a:t>10</a:t>
            </a:fld>
            <a:endParaRPr 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页眉占位符 3"/>
          <p:cNvSpPr>
            <a:spLocks noGrp="1"/>
          </p:cNvSpPr>
          <p:nvPr>
            <p:ph type="hdr" sz="quarter" idx="6"/>
          </p:nvPr>
        </p:nvSpPr>
        <p:spPr/>
        <p:txBody>
          <a:bodyPr/>
          <a:lstStyle/>
          <a:p>
            <a:r>
              <a:rPr lang="en-US"/>
              <a:t>  </a:t>
            </a:r>
            <a:endParaRPr 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A0EA98-5831-4853-B862-C702E6EB345C}" type="slidenum">
              <a:rPr lang="en-US" smtClean="0"/>
              <a:t>11</a:t>
            </a:fld>
            <a:endParaRPr 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页眉占位符 3"/>
          <p:cNvSpPr>
            <a:spLocks noGrp="1"/>
          </p:cNvSpPr>
          <p:nvPr>
            <p:ph type="hdr" sz="quarter" idx="6"/>
          </p:nvPr>
        </p:nvSpPr>
        <p:spPr/>
        <p:txBody>
          <a:bodyPr/>
          <a:lstStyle/>
          <a:p>
            <a:r>
              <a:rPr lang="en-US"/>
              <a:t>  </a:t>
            </a:r>
            <a:endParaRPr 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A0EA98-5831-4853-B862-C702E6EB345C}" type="slidenum">
              <a:rPr lang="en-US" smtClean="0"/>
              <a:t>12</a:t>
            </a:fld>
            <a:endParaRPr 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页眉占位符 3"/>
          <p:cNvSpPr>
            <a:spLocks noGrp="1"/>
          </p:cNvSpPr>
          <p:nvPr>
            <p:ph type="hdr" sz="quarter" idx="6"/>
          </p:nvPr>
        </p:nvSpPr>
        <p:spPr/>
        <p:txBody>
          <a:bodyPr/>
          <a:lstStyle/>
          <a:p>
            <a:r>
              <a:rPr lang="en-US"/>
              <a:t>  </a:t>
            </a:r>
            <a:endParaRPr 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A0EA98-5831-4853-B862-C702E6EB345C}" type="slidenum">
              <a:rPr lang="en-US" smtClean="0"/>
              <a:t>13</a:t>
            </a:fld>
            <a:endParaRPr 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页眉占位符 3"/>
          <p:cNvSpPr>
            <a:spLocks noGrp="1"/>
          </p:cNvSpPr>
          <p:nvPr>
            <p:ph type="hdr" sz="quarter" idx="6"/>
          </p:nvPr>
        </p:nvSpPr>
        <p:spPr/>
        <p:txBody>
          <a:bodyPr/>
          <a:lstStyle/>
          <a:p>
            <a:r>
              <a:rPr lang="en-US"/>
              <a:t>  </a:t>
            </a:r>
            <a:endParaRPr 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A0EA98-5831-4853-B862-C702E6EB345C}" type="slidenum">
              <a:rPr lang="en-US" smtClean="0"/>
              <a:t>14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117A7F-5ABD-442F-8C7B-E2652BBF9A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ED709E-49AD-4AC7-8076-5ABFD8FCDF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A99923-3014-4BE3-9002-6A38EBA620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45A79A-19B9-4EDE-BA63-3FFE0E56EC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7285C3-70AA-42BC-913B-DBC6C2F4E0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8F8187-C667-4C5B-B6A9-2A7B1E0FF2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5FF520-5E13-4D05-8845-8410653759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4084E1-22A3-4D13-BEF2-BEF1DA0E64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6FCD22-0E20-46B3-9AF0-9C64FCD4E2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AF5139-CC06-422F-9903-03926BD4D3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636748-6808-4B43-B50C-BCA5D6AC2F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581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582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58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/>
          </a:p>
        </p:txBody>
      </p:sp>
      <p:sp>
        <p:nvSpPr>
          <p:cNvPr id="104858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r>
              <a:rPr lang="zh-CN" altLang="en-US"/>
              <a:t> </a:t>
            </a:r>
            <a:endParaRPr lang="zh-CN"/>
          </a:p>
        </p:txBody>
      </p:sp>
      <p:sp>
        <p:nvSpPr>
          <p:cNvPr id="104858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en-US" altLang="zh-CN"/>
              <a:t/>
            </a:fld>
            <a:endParaRPr lang="zh-CN"/>
          </a:p>
        </p:txBody>
      </p:sp>
    </p:spTree>
  </p:cSld>
  <p:clrMapOvr>
    <a:masterClrMapping/>
  </p:clrMapOvr>
  <p:transition/>
  <p:timing/>
  <p:hf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599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00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601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/>
          </a:p>
        </p:txBody>
      </p:sp>
      <p:sp>
        <p:nvSpPr>
          <p:cNvPr id="1048602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/>
          </a:p>
        </p:txBody>
      </p:sp>
      <p:sp>
        <p:nvSpPr>
          <p:cNvPr id="1048603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en-US" altLang="zh-CN"/>
              <a:t/>
            </a:fld>
            <a:endParaRPr lang="zh-CN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1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/>
          </a:p>
        </p:txBody>
      </p:sp>
      <p:sp>
        <p:nvSpPr>
          <p:cNvPr id="104875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/>
          </a:p>
        </p:txBody>
      </p:sp>
      <p:sp>
        <p:nvSpPr>
          <p:cNvPr id="104875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en-US" altLang="zh-CN"/>
              <a:t/>
            </a:fld>
            <a:endParaRPr lang="zh-CN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5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2504" cy="452596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46" name="内容占位符 3"/>
          <p:cNvSpPr>
            <a:spLocks noGrp="1"/>
          </p:cNvSpPr>
          <p:nvPr>
            <p:ph sz="half" idx="2"/>
          </p:nvPr>
        </p:nvSpPr>
        <p:spPr>
          <a:xfrm>
            <a:off x="4654296" y="1600200"/>
            <a:ext cx="4032504" cy="452596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47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/>
          </a:p>
        </p:txBody>
      </p:sp>
      <p:sp>
        <p:nvSpPr>
          <p:cNvPr id="1048748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/>
          </a:p>
        </p:txBody>
      </p:sp>
      <p:sp>
        <p:nvSpPr>
          <p:cNvPr id="1048749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en-US" altLang="zh-CN"/>
              <a:t/>
            </a:fld>
            <a:endParaRPr lang="zh-CN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81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2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83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84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85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86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/>
          </a:p>
        </p:txBody>
      </p:sp>
      <p:sp>
        <p:nvSpPr>
          <p:cNvPr id="1048787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/>
          </a:p>
        </p:txBody>
      </p:sp>
      <p:sp>
        <p:nvSpPr>
          <p:cNvPr id="1048788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en-US" altLang="zh-CN"/>
              <a:t/>
            </a:fld>
            <a:endParaRPr lang="zh-CN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65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/>
          </a:p>
        </p:txBody>
      </p:sp>
      <p:sp>
        <p:nvSpPr>
          <p:cNvPr id="1048767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en-US" altLang="zh-CN"/>
              <a:t/>
            </a:fld>
            <a:endParaRPr lang="zh-CN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0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/>
          </a:p>
        </p:txBody>
      </p:sp>
      <p:sp>
        <p:nvSpPr>
          <p:cNvPr id="104860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/>
          </a:p>
        </p:txBody>
      </p:sp>
      <p:sp>
        <p:nvSpPr>
          <p:cNvPr id="104860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en-US" altLang="zh-CN"/>
              <a:t/>
            </a:fld>
            <a:endParaRPr lang="zh-CN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75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6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77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78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/>
          </a:p>
        </p:txBody>
      </p:sp>
      <p:sp>
        <p:nvSpPr>
          <p:cNvPr id="1048779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/>
          </a:p>
        </p:txBody>
      </p:sp>
      <p:sp>
        <p:nvSpPr>
          <p:cNvPr id="1048780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en-US" altLang="zh-CN"/>
              <a:t/>
            </a:fld>
            <a:endParaRPr lang="zh-CN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69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0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zh-CN" altLang="en-US"/>
          </a:p>
        </p:txBody>
      </p:sp>
      <p:sp>
        <p:nvSpPr>
          <p:cNvPr id="1048771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72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/>
          </a:p>
        </p:txBody>
      </p:sp>
      <p:sp>
        <p:nvSpPr>
          <p:cNvPr id="1048773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/>
          </a:p>
        </p:txBody>
      </p:sp>
      <p:sp>
        <p:nvSpPr>
          <p:cNvPr id="1048774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en-US" altLang="zh-CN"/>
              <a:t/>
            </a:fld>
            <a:endParaRPr lang="zh-CN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1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6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/>
          </a:p>
        </p:txBody>
      </p:sp>
      <p:sp>
        <p:nvSpPr>
          <p:cNvPr id="104876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/>
          </a:p>
        </p:txBody>
      </p:sp>
      <p:sp>
        <p:nvSpPr>
          <p:cNvPr id="104876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en-US" altLang="zh-CN"/>
              <a:t/>
            </a:fld>
            <a:endParaRPr lang="zh-CN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55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52930" cy="5851525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5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/>
          </a:p>
        </p:txBody>
      </p:sp>
      <p:sp>
        <p:nvSpPr>
          <p:cNvPr id="104875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/>
          </a:p>
        </p:txBody>
      </p:sp>
      <p:sp>
        <p:nvSpPr>
          <p:cNvPr id="104875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en-US" altLang="zh-CN"/>
              <a:t/>
            </a:fld>
            <a:endParaRPr lang="zh-CN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839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40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41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endParaRPr lang="zh-CN" altLang="en-US"/>
          </a:p>
        </p:txBody>
      </p:sp>
      <p:sp>
        <p:nvSpPr>
          <p:cNvPr id="1048842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zh-CN" altLang="en-US"/>
          </a:p>
        </p:txBody>
      </p:sp>
      <p:sp>
        <p:nvSpPr>
          <p:cNvPr id="1048843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99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0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801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zh-CN" altLang="en-US"/>
          </a:p>
        </p:txBody>
      </p:sp>
      <p:sp>
        <p:nvSpPr>
          <p:cNvPr id="1048803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5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96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endParaRPr lang="zh-CN" altLang="en-US"/>
          </a:p>
        </p:txBody>
      </p:sp>
      <p:sp>
        <p:nvSpPr>
          <p:cNvPr id="1048797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zh-CN" altLang="en-US"/>
          </a:p>
        </p:txBody>
      </p:sp>
      <p:sp>
        <p:nvSpPr>
          <p:cNvPr id="1048798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817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8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2504" cy="452596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819" name="内容占位符 3"/>
          <p:cNvSpPr>
            <a:spLocks noGrp="1"/>
          </p:cNvSpPr>
          <p:nvPr>
            <p:ph sz="half" idx="2"/>
          </p:nvPr>
        </p:nvSpPr>
        <p:spPr>
          <a:xfrm>
            <a:off x="4654296" y="1600200"/>
            <a:ext cx="4032504" cy="452596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820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endParaRPr lang="zh-CN" altLang="en-US"/>
          </a:p>
        </p:txBody>
      </p:sp>
      <p:sp>
        <p:nvSpPr>
          <p:cNvPr id="1048821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zh-CN" altLang="en-US"/>
          </a:p>
        </p:txBody>
      </p:sp>
      <p:sp>
        <p:nvSpPr>
          <p:cNvPr id="1048822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809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0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11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812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13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814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endParaRPr lang="zh-CN" altLang="en-US"/>
          </a:p>
        </p:txBody>
      </p:sp>
      <p:sp>
        <p:nvSpPr>
          <p:cNvPr id="1048815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zh-CN" altLang="en-US"/>
          </a:p>
        </p:txBody>
      </p:sp>
      <p:sp>
        <p:nvSpPr>
          <p:cNvPr id="1048816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823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2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endParaRPr lang="zh-CN" altLang="en-US"/>
          </a:p>
        </p:txBody>
      </p:sp>
      <p:sp>
        <p:nvSpPr>
          <p:cNvPr id="104882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zh-CN" altLang="en-US"/>
          </a:p>
        </p:txBody>
      </p:sp>
      <p:sp>
        <p:nvSpPr>
          <p:cNvPr id="104882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59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endParaRPr lang="zh-CN" altLang="en-US"/>
          </a:p>
        </p:txBody>
      </p:sp>
      <p:sp>
        <p:nvSpPr>
          <p:cNvPr id="104859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zh-CN" altLang="en-US"/>
          </a:p>
        </p:txBody>
      </p:sp>
      <p:sp>
        <p:nvSpPr>
          <p:cNvPr id="104859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833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34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835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6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endParaRPr lang="zh-CN" altLang="en-US"/>
          </a:p>
        </p:txBody>
      </p:sp>
      <p:sp>
        <p:nvSpPr>
          <p:cNvPr id="1048837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zh-CN" altLang="en-US"/>
          </a:p>
        </p:txBody>
      </p:sp>
      <p:sp>
        <p:nvSpPr>
          <p:cNvPr id="1048838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827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28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zh-CN" altLang="en-US"/>
          </a:p>
        </p:txBody>
      </p:sp>
      <p:sp>
        <p:nvSpPr>
          <p:cNvPr id="1048829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0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endParaRPr lang="zh-CN" altLang="en-US"/>
          </a:p>
        </p:txBody>
      </p:sp>
      <p:sp>
        <p:nvSpPr>
          <p:cNvPr id="1048831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zh-CN" altLang="en-US"/>
          </a:p>
        </p:txBody>
      </p:sp>
      <p:sp>
        <p:nvSpPr>
          <p:cNvPr id="1048832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5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806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endParaRPr lang="zh-CN" altLang="en-US"/>
          </a:p>
        </p:txBody>
      </p:sp>
      <p:sp>
        <p:nvSpPr>
          <p:cNvPr id="1048807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zh-CN" altLang="en-US"/>
          </a:p>
        </p:txBody>
      </p:sp>
      <p:sp>
        <p:nvSpPr>
          <p:cNvPr id="1048808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89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0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52930" cy="5851525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91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endParaRPr lang="zh-CN" altLang="en-US"/>
          </a:p>
        </p:txBody>
      </p:sp>
      <p:sp>
        <p:nvSpPr>
          <p:cNvPr id="1048792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zh-CN" altLang="en-US"/>
          </a:p>
        </p:txBody>
      </p:sp>
      <p:sp>
        <p:nvSpPr>
          <p:cNvPr id="1048793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PhAnim="0" type="title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012" name="未知"/>
          <p:cNvSpPr/>
          <p:nvPr/>
        </p:nvSpPr>
        <p:spPr>
          <a:xfrm>
            <a:off x="20638" y="12700"/>
            <a:ext cx="8896350" cy="6780213"/>
          </a:xfrm>
          <a:custGeom>
            <a:rect l="0" t="0" r="r" b="b"/>
            <a:pathLst>
              <a:path w="3985" h="3619">
                <a:moveTo>
                  <a:pt x="2822" y="0"/>
                </a:moveTo>
                <a:lnTo>
                  <a:pt x="0" y="975"/>
                </a:lnTo>
                <a:lnTo>
                  <a:pt x="2169" y="3619"/>
                </a:lnTo>
                <a:lnTo>
                  <a:pt x="3985" y="1125"/>
                </a:lnTo>
                <a:lnTo>
                  <a:pt x="2822" y="0"/>
                </a:lnTo>
                <a:lnTo>
                  <a:pt x="2822" y="0"/>
                </a:lnTo>
                <a:close/>
              </a:path>
            </a:pathLst>
          </a:custGeom>
          <a:solidFill>
            <a:schemeClr val="accent1"/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endParaRPr lang="zh-CN" altLang="en-US"/>
          </a:p>
        </p:txBody>
      </p:sp>
      <p:sp>
        <p:nvSpPr>
          <p:cNvPr id="1049013" name="标题 4098"/>
          <p:cNvSpPr>
            <a:spLocks noGrp="1"/>
          </p:cNvSpPr>
          <p:nvPr>
            <p:ph type="ctrTitle"/>
          </p:nvPr>
        </p:nvSpPr>
        <p:spPr>
          <a:xfrm>
            <a:off x="1371600" y="1511300"/>
            <a:ext cx="6400800" cy="2273300"/>
          </a:xfrm>
          <a:prstGeom prst="rect">
            <a:avLst/>
          </a:prstGeom>
          <a:noFill/>
          <a:ln w="9525">
            <a:noFill/>
          </a:ln>
          <a:effectLst>
            <a:outerShdw dist="45791" dir="2021404" algn="ctr" rotWithShape="0">
              <a:schemeClr val="bg2"/>
            </a:outerShdw>
          </a:effectLst>
        </p:spPr>
        <p:txBody>
          <a:bodyPr anchor="b"/>
          <a:lstStyle>
            <a:lvl1pPr lvl="0">
              <a:defRPr kern="1200">
                <a:solidFill>
                  <a:schemeClr val="tx2"/>
                </a:solidFill>
                <a:effectLst>
                  <a:outerShdw blurRad="38100" dist="38100" dir="2700000">
                    <a:srgbClr val="C0C0C0"/>
                  </a:outerShdw>
                </a:effectLst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014" name="副标题 4099"/>
          <p:cNvSpPr>
            <a:spLocks noGrp="1"/>
          </p:cNvSpPr>
          <p:nvPr>
            <p:ph type="subTitle" idx="1"/>
          </p:nvPr>
        </p:nvSpPr>
        <p:spPr>
          <a:xfrm>
            <a:off x="1549400" y="4051300"/>
            <a:ext cx="6032500" cy="1003300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>
            <a:lvl1pPr marL="0" lvl="0" indent="0" algn="ctr">
              <a:buNone/>
              <a:defRPr sz="2800" kern="1200">
                <a:effectLst>
                  <a:outerShdw blurRad="38100" dist="38100" dir="2700000">
                    <a:srgbClr val="C0C0C0"/>
                  </a:outerShdw>
                </a:effectLst>
              </a:defRPr>
            </a:lvl1pPr>
            <a:lvl2pPr marL="457200" lvl="1" indent="-457200" algn="ctr">
              <a:buNone/>
              <a:defRPr sz="2800" kern="1200">
                <a:effectLst>
                  <a:outerShdw blurRad="38100" dist="38100" dir="2700000">
                    <a:srgbClr val="C0C0C0"/>
                  </a:outerShdw>
                </a:effectLst>
              </a:defRPr>
            </a:lvl2pPr>
            <a:lvl3pPr marL="914400" lvl="2" indent="-914400" algn="ctr">
              <a:buNone/>
              <a:defRPr sz="2800" kern="1200">
                <a:effectLst>
                  <a:outerShdw blurRad="38100" dist="38100" dir="2700000">
                    <a:srgbClr val="C0C0C0"/>
                  </a:outerShdw>
                </a:effectLst>
              </a:defRPr>
            </a:lvl3pPr>
            <a:lvl4pPr marL="1371600" lvl="3" indent="-1371600" algn="ctr">
              <a:buNone/>
              <a:defRPr sz="2800" kern="1200">
                <a:effectLst>
                  <a:outerShdw blurRad="38100" dist="38100" dir="2700000">
                    <a:srgbClr val="C0C0C0"/>
                  </a:outerShdw>
                </a:effectLst>
              </a:defRPr>
            </a:lvl4pPr>
            <a:lvl5pPr marL="1828800" lvl="4" indent="-1828800" algn="ctr">
              <a:buNone/>
              <a:defRPr sz="2800" kern="1200">
                <a:effectLst>
                  <a:outerShdw blurRad="38100" dist="38100" dir="2700000">
                    <a:srgbClr val="C0C0C0"/>
                  </a:outerShdw>
                </a:effectLst>
              </a:defRPr>
            </a:lvl5pPr>
          </a:lstStyle>
          <a:p>
            <a:pPr lvl="0"/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015" name="日期占位符 4100"/>
          <p:cNvSpPr>
            <a:spLocks noGrp="1"/>
          </p:cNvSpPr>
          <p:nvPr>
            <p:ph type="dt" sz="half" idx="2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/>
          <a:p>
            <a:pPr>
              <a:buClr>
                <a:srgbClr val="000000"/>
              </a:buClr>
            </a:pPr>
            <a:endParaRPr lang="zh-CN" altLang="en-US">
              <a:latin typeface="Comic Sans MS" panose="030f0702030302020204" pitchFamily="2" charset="0"/>
            </a:endParaRPr>
          </a:p>
        </p:txBody>
      </p:sp>
      <p:sp>
        <p:nvSpPr>
          <p:cNvPr id="1049016" name="页脚占位符 4101"/>
          <p:cNvSpPr>
            <a:spLocks noGrp="1"/>
          </p:cNvSpPr>
          <p:nvPr>
            <p:ph type="ftr" sz="quarter" idx="3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/>
          <a:p>
            <a:pPr>
              <a:buClr>
                <a:srgbClr val="000000"/>
              </a:buClr>
            </a:pPr>
            <a:endParaRPr lang="zh-CN">
              <a:latin typeface="Comic Sans MS" panose="030f0702030302020204" pitchFamily="2" charset="0"/>
            </a:endParaRPr>
          </a:p>
        </p:txBody>
      </p:sp>
      <p:sp>
        <p:nvSpPr>
          <p:cNvPr id="1049017" name="灯片编号占位符 4102"/>
          <p:cNvSpPr>
            <a:spLocks noGrp="1"/>
          </p:cNvSpPr>
          <p:nvPr>
            <p:ph type="sldNum" sz="quarter" idx="4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/>
          <a:p>
            <a:pPr>
              <a:buClr>
                <a:srgbClr val="000000"/>
              </a:buClr>
            </a:pPr>
            <a:fld id="{9A0DB2DC-4C9A-4742-B13C-FB6460FD3503}" type="slidenum">
              <a:rPr lang="en-US" altLang="zh-CN">
                <a:latin typeface="Comic Sans MS" panose="030f0702030302020204" pitchFamily="2" charset="0"/>
              </a:rPr>
              <a:t/>
            </a:fld>
            <a:endParaRPr lang="zh-CN">
              <a:latin typeface="Comic Sans MS" panose="030f0702030302020204" pitchFamily="2" charset="0"/>
            </a:endParaRPr>
          </a:p>
        </p:txBody>
      </p:sp>
      <p:grpSp>
        <p:nvGrpSpPr>
          <p:cNvPr id="211" name="组合 4103"/>
          <p:cNvGrpSpPr/>
          <p:nvPr/>
        </p:nvGrpSpPr>
        <p:grpSpPr>
          <a:xfrm>
            <a:off x="195263" y="234950"/>
            <a:ext cx="3787775" cy="1778000"/>
            <a:chExt cx="2386" cy="1120"/>
          </a:xfrm>
        </p:grpSpPr>
        <p:sp>
          <p:nvSpPr>
            <p:cNvPr id="1049018" name="未知"/>
            <p:cNvSpPr/>
            <p:nvPr userDrawn="1"/>
          </p:nvSpPr>
          <p:spPr>
            <a:xfrm>
              <a:off x="54" y="29"/>
              <a:ext cx="2250" cy="1017"/>
            </a:xfrm>
            <a:custGeom>
              <a:rect l="0" t="0" r="r" b="b"/>
              <a:pathLst>
                <a:path w="794" h="412">
                  <a:moveTo>
                    <a:pt x="794" y="395"/>
                  </a:moveTo>
                  <a:lnTo>
                    <a:pt x="710" y="318"/>
                  </a:lnTo>
                  <a:lnTo>
                    <a:pt x="556" y="210"/>
                  </a:lnTo>
                  <a:lnTo>
                    <a:pt x="71" y="0"/>
                  </a:lnTo>
                  <a:lnTo>
                    <a:pt x="23" y="20"/>
                  </a:lnTo>
                  <a:lnTo>
                    <a:pt x="0" y="83"/>
                  </a:lnTo>
                  <a:lnTo>
                    <a:pt x="28" y="155"/>
                  </a:lnTo>
                  <a:lnTo>
                    <a:pt x="570" y="409"/>
                  </a:lnTo>
                  <a:lnTo>
                    <a:pt x="689" y="393"/>
                  </a:lnTo>
                  <a:lnTo>
                    <a:pt x="785" y="414"/>
                  </a:lnTo>
                  <a:lnTo>
                    <a:pt x="794" y="395"/>
                  </a:lnTo>
                  <a:lnTo>
                    <a:pt x="794" y="395"/>
                  </a:lnTo>
                  <a:close/>
                </a:path>
              </a:pathLst>
            </a:custGeom>
            <a:solidFill>
              <a:srgbClr val="F8F8F8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019" name="未知"/>
            <p:cNvSpPr/>
            <p:nvPr userDrawn="1"/>
          </p:nvSpPr>
          <p:spPr>
            <a:xfrm>
              <a:off x="43" y="113"/>
              <a:ext cx="2244" cy="1007"/>
            </a:xfrm>
            <a:custGeom>
              <a:rect l="0" t="0" r="r" b="b"/>
              <a:pathLst>
                <a:path w="1586" h="821">
                  <a:moveTo>
                    <a:pt x="137" y="0"/>
                  </a:moveTo>
                  <a:lnTo>
                    <a:pt x="1331" y="519"/>
                  </a:lnTo>
                  <a:lnTo>
                    <a:pt x="1428" y="638"/>
                  </a:lnTo>
                  <a:lnTo>
                    <a:pt x="1586" y="792"/>
                  </a:lnTo>
                  <a:lnTo>
                    <a:pt x="1565" y="821"/>
                  </a:lnTo>
                  <a:lnTo>
                    <a:pt x="1350" y="787"/>
                  </a:lnTo>
                  <a:lnTo>
                    <a:pt x="1145" y="811"/>
                  </a:lnTo>
                  <a:lnTo>
                    <a:pt x="42" y="298"/>
                  </a:lnTo>
                  <a:lnTo>
                    <a:pt x="0" y="150"/>
                  </a:lnTo>
                  <a:lnTo>
                    <a:pt x="46" y="32"/>
                  </a:lnTo>
                  <a:lnTo>
                    <a:pt x="137" y="0"/>
                  </a:lnTo>
                  <a:lnTo>
                    <a:pt x="137" y="0"/>
                  </a:lnTo>
                  <a:close/>
                </a:path>
              </a:pathLst>
            </a:custGeom>
            <a:solidFill>
              <a:schemeClr val="tx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020" name="未知"/>
            <p:cNvSpPr/>
            <p:nvPr userDrawn="1"/>
          </p:nvSpPr>
          <p:spPr>
            <a:xfrm>
              <a:off x="351" y="196"/>
              <a:ext cx="1488" cy="919"/>
            </a:xfrm>
            <a:custGeom>
              <a:rect l="0" t="0" r="r" b="b"/>
              <a:pathLst>
                <a:path w="1049" h="747">
                  <a:moveTo>
                    <a:pt x="0" y="325"/>
                  </a:moveTo>
                  <a:lnTo>
                    <a:pt x="922" y="747"/>
                  </a:lnTo>
                  <a:lnTo>
                    <a:pt x="939" y="534"/>
                  </a:lnTo>
                  <a:lnTo>
                    <a:pt x="1049" y="422"/>
                  </a:lnTo>
                  <a:lnTo>
                    <a:pt x="78" y="0"/>
                  </a:lnTo>
                  <a:lnTo>
                    <a:pt x="0" y="127"/>
                  </a:lnTo>
                  <a:lnTo>
                    <a:pt x="0" y="325"/>
                  </a:lnTo>
                  <a:lnTo>
                    <a:pt x="0" y="325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212" name="组合 4107"/>
            <p:cNvGrpSpPr/>
            <p:nvPr userDrawn="1"/>
          </p:nvGrpSpPr>
          <p:grpSpPr>
            <a:xfrm>
              <a:off x="0" y="0"/>
              <a:ext cx="2386" cy="1081"/>
              <a:chExt cx="2386" cy="1081"/>
            </a:xfrm>
          </p:grpSpPr>
          <p:sp>
            <p:nvSpPr>
              <p:cNvPr id="1049021" name="未知"/>
              <p:cNvSpPr/>
              <p:nvPr userDrawn="1"/>
            </p:nvSpPr>
            <p:spPr>
              <a:xfrm>
                <a:off x="1882" y="786"/>
                <a:ext cx="212" cy="214"/>
              </a:xfrm>
              <a:custGeom>
                <a:rect l="0" t="0" r="r" b="b"/>
                <a:pathLst>
                  <a:path w="150" h="173">
                    <a:moveTo>
                      <a:pt x="110" y="0"/>
                    </a:moveTo>
                    <a:lnTo>
                      <a:pt x="40" y="66"/>
                    </a:lnTo>
                    <a:lnTo>
                      <a:pt x="0" y="173"/>
                    </a:lnTo>
                    <a:lnTo>
                      <a:pt x="80" y="160"/>
                    </a:lnTo>
                    <a:lnTo>
                      <a:pt x="103" y="84"/>
                    </a:lnTo>
                    <a:lnTo>
                      <a:pt x="150" y="27"/>
                    </a:lnTo>
                    <a:lnTo>
                      <a:pt x="110" y="0"/>
                    </a:lnTo>
                    <a:lnTo>
                      <a:pt x="11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1pPr>
                <a:lvl2pPr marL="457200" lvl="1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2pPr>
                <a:lvl3pPr marL="914400" lvl="2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3pPr>
                <a:lvl4pPr marL="1371600" lvl="3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4pPr>
                <a:lvl5pPr marL="1828800" lvl="4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5pPr>
                <a:lvl6pPr marL="2286000" lvl="5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6pPr>
                <a:lvl7pPr marL="2743200" lvl="6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7pPr>
                <a:lvl8pPr marL="3200400" lvl="7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8pPr>
                <a:lvl9pPr marL="3657600" lvl="8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22" name="未知"/>
              <p:cNvSpPr/>
              <p:nvPr userDrawn="1"/>
            </p:nvSpPr>
            <p:spPr>
              <a:xfrm>
                <a:off x="0" y="0"/>
                <a:ext cx="2386" cy="1081"/>
              </a:xfrm>
              <a:custGeom>
                <a:rect l="0" t="0" r="r" b="b"/>
                <a:pathLst>
                  <a:path w="1684" h="880">
                    <a:moveTo>
                      <a:pt x="156" y="0"/>
                    </a:moveTo>
                    <a:lnTo>
                      <a:pt x="63" y="52"/>
                    </a:lnTo>
                    <a:lnTo>
                      <a:pt x="0" y="208"/>
                    </a:lnTo>
                    <a:lnTo>
                      <a:pt x="67" y="358"/>
                    </a:lnTo>
                    <a:lnTo>
                      <a:pt x="1182" y="867"/>
                    </a:lnTo>
                    <a:lnTo>
                      <a:pt x="1422" y="835"/>
                    </a:lnTo>
                    <a:lnTo>
                      <a:pt x="1616" y="880"/>
                    </a:lnTo>
                    <a:lnTo>
                      <a:pt x="1684" y="808"/>
                    </a:lnTo>
                    <a:lnTo>
                      <a:pt x="1502" y="664"/>
                    </a:lnTo>
                    <a:lnTo>
                      <a:pt x="1428" y="512"/>
                    </a:lnTo>
                    <a:lnTo>
                      <a:pt x="1369" y="527"/>
                    </a:lnTo>
                    <a:lnTo>
                      <a:pt x="1439" y="664"/>
                    </a:lnTo>
                    <a:lnTo>
                      <a:pt x="1578" y="810"/>
                    </a:lnTo>
                    <a:lnTo>
                      <a:pt x="1413" y="787"/>
                    </a:lnTo>
                    <a:lnTo>
                      <a:pt x="1219" y="814"/>
                    </a:lnTo>
                    <a:lnTo>
                      <a:pt x="1255" y="650"/>
                    </a:lnTo>
                    <a:lnTo>
                      <a:pt x="1338" y="538"/>
                    </a:lnTo>
                    <a:lnTo>
                      <a:pt x="1241" y="552"/>
                    </a:lnTo>
                    <a:lnTo>
                      <a:pt x="1165" y="658"/>
                    </a:lnTo>
                    <a:lnTo>
                      <a:pt x="1139" y="791"/>
                    </a:lnTo>
                    <a:lnTo>
                      <a:pt x="107" y="310"/>
                    </a:lnTo>
                    <a:lnTo>
                      <a:pt x="80" y="215"/>
                    </a:lnTo>
                    <a:lnTo>
                      <a:pt x="103" y="95"/>
                    </a:lnTo>
                    <a:lnTo>
                      <a:pt x="217" y="0"/>
                    </a:lnTo>
                    <a:lnTo>
                      <a:pt x="156" y="0"/>
                    </a:lnTo>
                    <a:lnTo>
                      <a:pt x="15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1pPr>
                <a:lvl2pPr marL="457200" lvl="1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2pPr>
                <a:lvl3pPr marL="914400" lvl="2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3pPr>
                <a:lvl4pPr marL="1371600" lvl="3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4pPr>
                <a:lvl5pPr marL="1828800" lvl="4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5pPr>
                <a:lvl6pPr marL="2286000" lvl="5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6pPr>
                <a:lvl7pPr marL="2743200" lvl="6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7pPr>
                <a:lvl8pPr marL="3200400" lvl="7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8pPr>
                <a:lvl9pPr marL="3657600" lvl="8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23" name="未知"/>
              <p:cNvSpPr/>
              <p:nvPr userDrawn="1"/>
            </p:nvSpPr>
            <p:spPr>
              <a:xfrm>
                <a:off x="201" y="10"/>
                <a:ext cx="1686" cy="614"/>
              </a:xfrm>
              <a:custGeom>
                <a:rect l="0" t="0" r="r" b="b"/>
                <a:pathLst>
                  <a:path w="1190" h="500">
                    <a:moveTo>
                      <a:pt x="100" y="0"/>
                    </a:moveTo>
                    <a:lnTo>
                      <a:pt x="1190" y="490"/>
                    </a:lnTo>
                    <a:lnTo>
                      <a:pt x="1076" y="500"/>
                    </a:lnTo>
                    <a:lnTo>
                      <a:pt x="0" y="27"/>
                    </a:lnTo>
                    <a:lnTo>
                      <a:pt x="100" y="0"/>
                    </a:lnTo>
                    <a:lnTo>
                      <a:pt x="10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1pPr>
                <a:lvl2pPr marL="457200" lvl="1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2pPr>
                <a:lvl3pPr marL="914400" lvl="2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3pPr>
                <a:lvl4pPr marL="1371600" lvl="3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4pPr>
                <a:lvl5pPr marL="1828800" lvl="4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5pPr>
                <a:lvl6pPr marL="2286000" lvl="5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6pPr>
                <a:lvl7pPr marL="2743200" lvl="6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7pPr>
                <a:lvl8pPr marL="3200400" lvl="7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8pPr>
                <a:lvl9pPr marL="3657600" lvl="8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24" name="未知"/>
              <p:cNvSpPr/>
              <p:nvPr userDrawn="1"/>
            </p:nvSpPr>
            <p:spPr>
              <a:xfrm>
                <a:off x="286" y="103"/>
                <a:ext cx="227" cy="410"/>
              </a:xfrm>
              <a:custGeom>
                <a:rect l="0" t="0" r="r" b="b"/>
                <a:pathLst>
                  <a:path w="160" h="335">
                    <a:moveTo>
                      <a:pt x="116" y="0"/>
                    </a:moveTo>
                    <a:lnTo>
                      <a:pt x="19" y="106"/>
                    </a:lnTo>
                    <a:lnTo>
                      <a:pt x="0" y="230"/>
                    </a:lnTo>
                    <a:lnTo>
                      <a:pt x="33" y="314"/>
                    </a:lnTo>
                    <a:lnTo>
                      <a:pt x="94" y="335"/>
                    </a:lnTo>
                    <a:lnTo>
                      <a:pt x="76" y="154"/>
                    </a:lnTo>
                    <a:lnTo>
                      <a:pt x="160" y="17"/>
                    </a:lnTo>
                    <a:lnTo>
                      <a:pt x="116" y="0"/>
                    </a:lnTo>
                    <a:lnTo>
                      <a:pt x="11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1pPr>
                <a:lvl2pPr marL="457200" lvl="1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2pPr>
                <a:lvl3pPr marL="914400" lvl="2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3pPr>
                <a:lvl4pPr marL="1371600" lvl="3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4pPr>
                <a:lvl5pPr marL="1828800" lvl="4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5pPr>
                <a:lvl6pPr marL="2286000" lvl="5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6pPr>
                <a:lvl7pPr marL="2743200" lvl="6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7pPr>
                <a:lvl8pPr marL="3200400" lvl="7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8pPr>
                <a:lvl9pPr marL="3657600" lvl="8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25" name="未知"/>
              <p:cNvSpPr/>
              <p:nvPr userDrawn="1"/>
            </p:nvSpPr>
            <p:spPr>
              <a:xfrm>
                <a:off x="723" y="388"/>
                <a:ext cx="691" cy="364"/>
              </a:xfrm>
              <a:custGeom>
                <a:rect l="0" t="0" r="r" b="b"/>
                <a:pathLst>
                  <a:path w="489" h="296">
                    <a:moveTo>
                      <a:pt x="14" y="34"/>
                    </a:moveTo>
                    <a:lnTo>
                      <a:pt x="160" y="66"/>
                    </a:lnTo>
                    <a:lnTo>
                      <a:pt x="324" y="137"/>
                    </a:lnTo>
                    <a:lnTo>
                      <a:pt x="440" y="243"/>
                    </a:lnTo>
                    <a:lnTo>
                      <a:pt x="326" y="230"/>
                    </a:lnTo>
                    <a:lnTo>
                      <a:pt x="139" y="146"/>
                    </a:lnTo>
                    <a:lnTo>
                      <a:pt x="50" y="80"/>
                    </a:lnTo>
                    <a:lnTo>
                      <a:pt x="107" y="163"/>
                    </a:lnTo>
                    <a:lnTo>
                      <a:pt x="272" y="270"/>
                    </a:lnTo>
                    <a:lnTo>
                      <a:pt x="466" y="296"/>
                    </a:lnTo>
                    <a:lnTo>
                      <a:pt x="489" y="224"/>
                    </a:lnTo>
                    <a:lnTo>
                      <a:pt x="394" y="120"/>
                    </a:lnTo>
                    <a:lnTo>
                      <a:pt x="170" y="17"/>
                    </a:lnTo>
                    <a:lnTo>
                      <a:pt x="0" y="0"/>
                    </a:lnTo>
                    <a:lnTo>
                      <a:pt x="14" y="34"/>
                    </a:lnTo>
                    <a:lnTo>
                      <a:pt x="14" y="34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1pPr>
                <a:lvl2pPr marL="457200" lvl="1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2pPr>
                <a:lvl3pPr marL="914400" lvl="2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3pPr>
                <a:lvl4pPr marL="1371600" lvl="3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4pPr>
                <a:lvl5pPr marL="1828800" lvl="4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5pPr>
                <a:lvl6pPr marL="2286000" lvl="5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6pPr>
                <a:lvl7pPr marL="2743200" lvl="6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7pPr>
                <a:lvl8pPr marL="3200400" lvl="7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8pPr>
                <a:lvl9pPr marL="3657600" lvl="8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213" name="组合 4113"/>
          <p:cNvGrpSpPr/>
          <p:nvPr/>
        </p:nvGrpSpPr>
        <p:grpSpPr>
          <a:xfrm>
            <a:off x="7915275" y="4368800"/>
            <a:ext cx="742950" cy="1058863"/>
            <a:chExt cx="468" cy="667"/>
          </a:xfrm>
        </p:grpSpPr>
        <p:sp>
          <p:nvSpPr>
            <p:cNvPr id="1049026" name="未知"/>
            <p:cNvSpPr/>
            <p:nvPr userDrawn="1"/>
          </p:nvSpPr>
          <p:spPr>
            <a:xfrm rot="7320404">
              <a:off x="-82" y="179"/>
              <a:ext cx="629" cy="293"/>
            </a:xfrm>
            <a:custGeom>
              <a:rect l="0" t="0" r="r" b="b"/>
              <a:pathLst>
                <a:path w="794" h="412">
                  <a:moveTo>
                    <a:pt x="794" y="395"/>
                  </a:moveTo>
                  <a:lnTo>
                    <a:pt x="710" y="318"/>
                  </a:lnTo>
                  <a:lnTo>
                    <a:pt x="556" y="210"/>
                  </a:lnTo>
                  <a:lnTo>
                    <a:pt x="71" y="0"/>
                  </a:lnTo>
                  <a:lnTo>
                    <a:pt x="23" y="20"/>
                  </a:lnTo>
                  <a:lnTo>
                    <a:pt x="0" y="83"/>
                  </a:lnTo>
                  <a:lnTo>
                    <a:pt x="28" y="155"/>
                  </a:lnTo>
                  <a:lnTo>
                    <a:pt x="570" y="409"/>
                  </a:lnTo>
                  <a:lnTo>
                    <a:pt x="689" y="393"/>
                  </a:lnTo>
                  <a:lnTo>
                    <a:pt x="785" y="414"/>
                  </a:lnTo>
                  <a:lnTo>
                    <a:pt x="794" y="395"/>
                  </a:lnTo>
                  <a:lnTo>
                    <a:pt x="794" y="395"/>
                  </a:lnTo>
                  <a:close/>
                </a:path>
              </a:pathLst>
            </a:custGeom>
            <a:solidFill>
              <a:srgbClr val="F8F8F8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027" name="未知"/>
            <p:cNvSpPr/>
            <p:nvPr userDrawn="1"/>
          </p:nvSpPr>
          <p:spPr>
            <a:xfrm rot="7320404">
              <a:off x="-92" y="168"/>
              <a:ext cx="627" cy="290"/>
            </a:xfrm>
            <a:custGeom>
              <a:rect l="0" t="0" r="r" b="b"/>
              <a:pathLst>
                <a:path w="1586" h="821">
                  <a:moveTo>
                    <a:pt x="137" y="0"/>
                  </a:moveTo>
                  <a:lnTo>
                    <a:pt x="1331" y="519"/>
                  </a:lnTo>
                  <a:lnTo>
                    <a:pt x="1428" y="638"/>
                  </a:lnTo>
                  <a:lnTo>
                    <a:pt x="1586" y="792"/>
                  </a:lnTo>
                  <a:lnTo>
                    <a:pt x="1565" y="821"/>
                  </a:lnTo>
                  <a:lnTo>
                    <a:pt x="1350" y="787"/>
                  </a:lnTo>
                  <a:lnTo>
                    <a:pt x="1145" y="811"/>
                  </a:lnTo>
                  <a:lnTo>
                    <a:pt x="42" y="298"/>
                  </a:lnTo>
                  <a:lnTo>
                    <a:pt x="0" y="150"/>
                  </a:lnTo>
                  <a:lnTo>
                    <a:pt x="46" y="32"/>
                  </a:lnTo>
                  <a:lnTo>
                    <a:pt x="137" y="0"/>
                  </a:lnTo>
                  <a:lnTo>
                    <a:pt x="137" y="0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028" name="未知"/>
            <p:cNvSpPr/>
            <p:nvPr userDrawn="1"/>
          </p:nvSpPr>
          <p:spPr>
            <a:xfrm rot="7320404">
              <a:off x="8" y="155"/>
              <a:ext cx="416" cy="265"/>
            </a:xfrm>
            <a:custGeom>
              <a:rect l="0" t="0" r="r" b="b"/>
              <a:pathLst>
                <a:path w="1049" h="747">
                  <a:moveTo>
                    <a:pt x="0" y="325"/>
                  </a:moveTo>
                  <a:lnTo>
                    <a:pt x="922" y="747"/>
                  </a:lnTo>
                  <a:lnTo>
                    <a:pt x="939" y="534"/>
                  </a:lnTo>
                  <a:lnTo>
                    <a:pt x="1049" y="422"/>
                  </a:lnTo>
                  <a:lnTo>
                    <a:pt x="78" y="0"/>
                  </a:lnTo>
                  <a:lnTo>
                    <a:pt x="0" y="127"/>
                  </a:lnTo>
                  <a:lnTo>
                    <a:pt x="0" y="325"/>
                  </a:lnTo>
                  <a:lnTo>
                    <a:pt x="0" y="325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214" name="组合 4117"/>
            <p:cNvGrpSpPr/>
            <p:nvPr userDrawn="1"/>
          </p:nvGrpSpPr>
          <p:grpSpPr>
            <a:xfrm>
              <a:off x="0" y="0"/>
              <a:ext cx="468" cy="667"/>
              <a:chExt cx="468" cy="667"/>
            </a:xfrm>
          </p:grpSpPr>
          <p:sp>
            <p:nvSpPr>
              <p:cNvPr id="1049029" name="未知"/>
              <p:cNvSpPr/>
              <p:nvPr userDrawn="1"/>
            </p:nvSpPr>
            <p:spPr>
              <a:xfrm rot="7320404">
                <a:off x="1" y="433"/>
                <a:ext cx="59" cy="61"/>
              </a:xfrm>
              <a:custGeom>
                <a:rect l="0" t="0" r="r" b="b"/>
                <a:pathLst>
                  <a:path w="150" h="173">
                    <a:moveTo>
                      <a:pt x="110" y="0"/>
                    </a:moveTo>
                    <a:lnTo>
                      <a:pt x="40" y="66"/>
                    </a:lnTo>
                    <a:lnTo>
                      <a:pt x="0" y="173"/>
                    </a:lnTo>
                    <a:lnTo>
                      <a:pt x="80" y="160"/>
                    </a:lnTo>
                    <a:lnTo>
                      <a:pt x="103" y="84"/>
                    </a:lnTo>
                    <a:lnTo>
                      <a:pt x="150" y="27"/>
                    </a:lnTo>
                    <a:lnTo>
                      <a:pt x="110" y="0"/>
                    </a:lnTo>
                    <a:lnTo>
                      <a:pt x="11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1pPr>
                <a:lvl2pPr marL="457200" lvl="1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2pPr>
                <a:lvl3pPr marL="914400" lvl="2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3pPr>
                <a:lvl4pPr marL="1371600" lvl="3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4pPr>
                <a:lvl5pPr marL="1828800" lvl="4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5pPr>
                <a:lvl6pPr marL="2286000" lvl="5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6pPr>
                <a:lvl7pPr marL="2743200" lvl="6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7pPr>
                <a:lvl8pPr marL="3200400" lvl="7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8pPr>
                <a:lvl9pPr marL="3657600" lvl="8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0" name="未知"/>
              <p:cNvSpPr/>
              <p:nvPr userDrawn="1"/>
            </p:nvSpPr>
            <p:spPr>
              <a:xfrm rot="7320404">
                <a:off x="-104" y="178"/>
                <a:ext cx="667" cy="311"/>
              </a:xfrm>
              <a:custGeom>
                <a:rect l="0" t="0" r="r" b="b"/>
                <a:pathLst>
                  <a:path w="1684" h="880">
                    <a:moveTo>
                      <a:pt x="156" y="0"/>
                    </a:moveTo>
                    <a:lnTo>
                      <a:pt x="63" y="52"/>
                    </a:lnTo>
                    <a:lnTo>
                      <a:pt x="0" y="208"/>
                    </a:lnTo>
                    <a:lnTo>
                      <a:pt x="67" y="358"/>
                    </a:lnTo>
                    <a:lnTo>
                      <a:pt x="1182" y="867"/>
                    </a:lnTo>
                    <a:lnTo>
                      <a:pt x="1422" y="835"/>
                    </a:lnTo>
                    <a:lnTo>
                      <a:pt x="1616" y="880"/>
                    </a:lnTo>
                    <a:lnTo>
                      <a:pt x="1684" y="808"/>
                    </a:lnTo>
                    <a:lnTo>
                      <a:pt x="1502" y="664"/>
                    </a:lnTo>
                    <a:lnTo>
                      <a:pt x="1428" y="512"/>
                    </a:lnTo>
                    <a:lnTo>
                      <a:pt x="1369" y="527"/>
                    </a:lnTo>
                    <a:lnTo>
                      <a:pt x="1439" y="664"/>
                    </a:lnTo>
                    <a:lnTo>
                      <a:pt x="1578" y="810"/>
                    </a:lnTo>
                    <a:lnTo>
                      <a:pt x="1413" y="787"/>
                    </a:lnTo>
                    <a:lnTo>
                      <a:pt x="1219" y="814"/>
                    </a:lnTo>
                    <a:lnTo>
                      <a:pt x="1255" y="650"/>
                    </a:lnTo>
                    <a:lnTo>
                      <a:pt x="1338" y="538"/>
                    </a:lnTo>
                    <a:lnTo>
                      <a:pt x="1241" y="552"/>
                    </a:lnTo>
                    <a:lnTo>
                      <a:pt x="1165" y="658"/>
                    </a:lnTo>
                    <a:lnTo>
                      <a:pt x="1139" y="791"/>
                    </a:lnTo>
                    <a:lnTo>
                      <a:pt x="107" y="310"/>
                    </a:lnTo>
                    <a:lnTo>
                      <a:pt x="80" y="215"/>
                    </a:lnTo>
                    <a:lnTo>
                      <a:pt x="103" y="95"/>
                    </a:lnTo>
                    <a:lnTo>
                      <a:pt x="217" y="0"/>
                    </a:lnTo>
                    <a:lnTo>
                      <a:pt x="156" y="0"/>
                    </a:lnTo>
                    <a:lnTo>
                      <a:pt x="15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1pPr>
                <a:lvl2pPr marL="457200" lvl="1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2pPr>
                <a:lvl3pPr marL="914400" lvl="2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3pPr>
                <a:lvl4pPr marL="1371600" lvl="3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4pPr>
                <a:lvl5pPr marL="1828800" lvl="4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5pPr>
                <a:lvl6pPr marL="2286000" lvl="5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6pPr>
                <a:lvl7pPr marL="2743200" lvl="6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7pPr>
                <a:lvl8pPr marL="3200400" lvl="7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8pPr>
                <a:lvl9pPr marL="3657600" lvl="8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1" name="未知"/>
              <p:cNvSpPr/>
              <p:nvPr userDrawn="1"/>
            </p:nvSpPr>
            <p:spPr>
              <a:xfrm rot="7320404">
                <a:off x="76" y="245"/>
                <a:ext cx="472" cy="176"/>
              </a:xfrm>
              <a:custGeom>
                <a:rect l="0" t="0" r="r" b="b"/>
                <a:pathLst>
                  <a:path w="1190" h="500">
                    <a:moveTo>
                      <a:pt x="100" y="0"/>
                    </a:moveTo>
                    <a:lnTo>
                      <a:pt x="1190" y="490"/>
                    </a:lnTo>
                    <a:lnTo>
                      <a:pt x="1076" y="500"/>
                    </a:lnTo>
                    <a:lnTo>
                      <a:pt x="0" y="27"/>
                    </a:lnTo>
                    <a:lnTo>
                      <a:pt x="100" y="0"/>
                    </a:lnTo>
                    <a:lnTo>
                      <a:pt x="10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1pPr>
                <a:lvl2pPr marL="457200" lvl="1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2pPr>
                <a:lvl3pPr marL="914400" lvl="2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3pPr>
                <a:lvl4pPr marL="1371600" lvl="3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4pPr>
                <a:lvl5pPr marL="1828800" lvl="4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5pPr>
                <a:lvl6pPr marL="2286000" lvl="5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6pPr>
                <a:lvl7pPr marL="2743200" lvl="6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7pPr>
                <a:lvl8pPr marL="3200400" lvl="7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8pPr>
                <a:lvl9pPr marL="3657600" lvl="8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2" name="未知"/>
              <p:cNvSpPr/>
              <p:nvPr userDrawn="1"/>
            </p:nvSpPr>
            <p:spPr>
              <a:xfrm rot="7320404">
                <a:off x="372" y="116"/>
                <a:ext cx="63" cy="118"/>
              </a:xfrm>
              <a:custGeom>
                <a:rect l="0" t="0" r="r" b="b"/>
                <a:pathLst>
                  <a:path w="160" h="335">
                    <a:moveTo>
                      <a:pt x="116" y="0"/>
                    </a:moveTo>
                    <a:lnTo>
                      <a:pt x="19" y="106"/>
                    </a:lnTo>
                    <a:lnTo>
                      <a:pt x="0" y="230"/>
                    </a:lnTo>
                    <a:lnTo>
                      <a:pt x="33" y="314"/>
                    </a:lnTo>
                    <a:lnTo>
                      <a:pt x="94" y="335"/>
                    </a:lnTo>
                    <a:lnTo>
                      <a:pt x="76" y="154"/>
                    </a:lnTo>
                    <a:lnTo>
                      <a:pt x="160" y="17"/>
                    </a:lnTo>
                    <a:lnTo>
                      <a:pt x="116" y="0"/>
                    </a:lnTo>
                    <a:lnTo>
                      <a:pt x="11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1pPr>
                <a:lvl2pPr marL="457200" lvl="1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2pPr>
                <a:lvl3pPr marL="914400" lvl="2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3pPr>
                <a:lvl4pPr marL="1371600" lvl="3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4pPr>
                <a:lvl5pPr marL="1828800" lvl="4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5pPr>
                <a:lvl6pPr marL="2286000" lvl="5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6pPr>
                <a:lvl7pPr marL="2743200" lvl="6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7pPr>
                <a:lvl8pPr marL="3200400" lvl="7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8pPr>
                <a:lvl9pPr marL="3657600" lvl="8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3" name="未知"/>
              <p:cNvSpPr/>
              <p:nvPr userDrawn="1"/>
            </p:nvSpPr>
            <p:spPr>
              <a:xfrm rot="7320404">
                <a:off x="145" y="242"/>
                <a:ext cx="193" cy="104"/>
              </a:xfrm>
              <a:custGeom>
                <a:rect l="0" t="0" r="r" b="b"/>
                <a:pathLst>
                  <a:path w="489" h="296">
                    <a:moveTo>
                      <a:pt x="14" y="34"/>
                    </a:moveTo>
                    <a:lnTo>
                      <a:pt x="160" y="66"/>
                    </a:lnTo>
                    <a:lnTo>
                      <a:pt x="324" y="137"/>
                    </a:lnTo>
                    <a:lnTo>
                      <a:pt x="440" y="243"/>
                    </a:lnTo>
                    <a:lnTo>
                      <a:pt x="326" y="230"/>
                    </a:lnTo>
                    <a:lnTo>
                      <a:pt x="139" y="146"/>
                    </a:lnTo>
                    <a:lnTo>
                      <a:pt x="50" y="80"/>
                    </a:lnTo>
                    <a:lnTo>
                      <a:pt x="107" y="163"/>
                    </a:lnTo>
                    <a:lnTo>
                      <a:pt x="272" y="270"/>
                    </a:lnTo>
                    <a:lnTo>
                      <a:pt x="466" y="296"/>
                    </a:lnTo>
                    <a:lnTo>
                      <a:pt x="489" y="224"/>
                    </a:lnTo>
                    <a:lnTo>
                      <a:pt x="394" y="120"/>
                    </a:lnTo>
                    <a:lnTo>
                      <a:pt x="170" y="17"/>
                    </a:lnTo>
                    <a:lnTo>
                      <a:pt x="0" y="0"/>
                    </a:lnTo>
                    <a:lnTo>
                      <a:pt x="14" y="34"/>
                    </a:lnTo>
                    <a:lnTo>
                      <a:pt x="14" y="34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1pPr>
                <a:lvl2pPr marL="457200" lvl="1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2pPr>
                <a:lvl3pPr marL="914400" lvl="2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3pPr>
                <a:lvl4pPr marL="1371600" lvl="3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4pPr>
                <a:lvl5pPr marL="1828800" lvl="4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5pPr>
                <a:lvl6pPr marL="2286000" lvl="5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6pPr>
                <a:lvl7pPr marL="2743200" lvl="6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7pPr>
                <a:lvl8pPr marL="3200400" lvl="7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8pPr>
                <a:lvl9pPr marL="3657600" lvl="8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049034" name="未知"/>
          <p:cNvSpPr/>
          <p:nvPr/>
        </p:nvSpPr>
        <p:spPr>
          <a:xfrm>
            <a:off x="901700" y="5054600"/>
            <a:ext cx="6807200" cy="728663"/>
          </a:xfrm>
          <a:custGeom>
            <a:rect l="0" t="0" r="r" b="b"/>
            <a:pathLst>
              <a:path w="4288" h="459">
                <a:moveTo>
                  <a:pt x="0" y="0"/>
                </a:moveTo>
                <a:cubicBezTo>
                  <a:pt x="136" y="43"/>
                  <a:pt x="556" y="232"/>
                  <a:pt x="816" y="256"/>
                </a:cubicBezTo>
                <a:cubicBezTo>
                  <a:pt x="1076" y="280"/>
                  <a:pt x="1387" y="124"/>
                  <a:pt x="1560" y="144"/>
                </a:cubicBezTo>
                <a:cubicBezTo>
                  <a:pt x="1733" y="164"/>
                  <a:pt x="1725" y="375"/>
                  <a:pt x="1856" y="376"/>
                </a:cubicBezTo>
                <a:cubicBezTo>
                  <a:pt x="1987" y="377"/>
                  <a:pt x="2064" y="139"/>
                  <a:pt x="2344" y="152"/>
                </a:cubicBezTo>
                <a:cubicBezTo>
                  <a:pt x="2624" y="165"/>
                  <a:pt x="3212" y="459"/>
                  <a:pt x="3536" y="456"/>
                </a:cubicBezTo>
                <a:cubicBezTo>
                  <a:pt x="3860" y="453"/>
                  <a:pt x="4165" y="188"/>
                  <a:pt x="4288" y="136"/>
                </a:cubicBezTo>
              </a:path>
            </a:pathLst>
          </a:custGeom>
          <a:noFill/>
          <a:ln w="76200" cap="flat" cmpd="sng">
            <a:solidFill>
              <a:schemeClr val="folHlink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endParaRPr lang="zh-CN" altLang="en-US"/>
          </a:p>
        </p:txBody>
      </p:sp>
      <p:sp>
        <p:nvSpPr>
          <p:cNvPr id="1049035" name="未知"/>
          <p:cNvSpPr/>
          <p:nvPr/>
        </p:nvSpPr>
        <p:spPr>
          <a:xfrm>
            <a:off x="4076700" y="1930400"/>
            <a:ext cx="889000" cy="381000"/>
          </a:xfrm>
          <a:custGeom>
            <a:rect l="0" t="0" r="r" b="b"/>
            <a:pathLst>
              <a:path w="560" h="240">
                <a:moveTo>
                  <a:pt x="0" y="32"/>
                </a:moveTo>
                <a:cubicBezTo>
                  <a:pt x="102" y="89"/>
                  <a:pt x="205" y="147"/>
                  <a:pt x="280" y="144"/>
                </a:cubicBezTo>
                <a:cubicBezTo>
                  <a:pt x="355" y="141"/>
                  <a:pt x="401" y="0"/>
                  <a:pt x="448" y="16"/>
                </a:cubicBezTo>
                <a:cubicBezTo>
                  <a:pt x="495" y="32"/>
                  <a:pt x="541" y="201"/>
                  <a:pt x="560" y="240"/>
                </a:cubicBezTo>
              </a:path>
            </a:pathLst>
          </a:custGeom>
          <a:noFill/>
          <a:ln w="114300" cap="flat" cmpd="sng">
            <a:solidFill>
              <a:schemeClr val="tx2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81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2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68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>
              <a:buClr>
                <a:srgbClr val="000000"/>
              </a:buClr>
            </a:pPr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>
              <a:buClr>
                <a:srgbClr val="000000"/>
              </a:buClr>
            </a:pPr>
            <a:endParaRPr lang="zh-CN"/>
          </a:p>
        </p:txBody>
      </p:sp>
      <p:sp>
        <p:nvSpPr>
          <p:cNvPr id="104868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>
              <a:buClr>
                <a:srgbClr val="000000"/>
              </a:buClr>
            </a:pPr>
            <a:fld id="{9A0DB2DC-4C9A-4742-B13C-FB6460FD3503}" type="slidenum">
              <a:rPr lang="en-US" altLang="zh-CN"/>
              <a:t/>
            </a:fld>
            <a:endParaRPr lang="zh-CN"/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9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9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>
              <a:buClr>
                <a:srgbClr val="000000"/>
              </a:buClr>
            </a:pPr>
            <a:endParaRPr lang="zh-CN" altLang="en-US"/>
          </a:p>
        </p:txBody>
      </p:sp>
      <p:sp>
        <p:nvSpPr>
          <p:cNvPr id="104899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>
              <a:buClr>
                <a:srgbClr val="000000"/>
              </a:buClr>
            </a:pPr>
            <a:endParaRPr lang="zh-CN"/>
          </a:p>
        </p:txBody>
      </p:sp>
      <p:sp>
        <p:nvSpPr>
          <p:cNvPr id="104899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>
              <a:buClr>
                <a:srgbClr val="000000"/>
              </a:buClr>
            </a:pPr>
            <a:fld id="{9A0DB2DC-4C9A-4742-B13C-FB6460FD3503}" type="slidenum">
              <a:rPr lang="en-US" altLang="zh-CN"/>
              <a:t/>
            </a:fld>
            <a:endParaRPr lang="zh-CN"/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0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007" name="内容占位符 2"/>
          <p:cNvSpPr>
            <a:spLocks noGrp="1"/>
          </p:cNvSpPr>
          <p:nvPr>
            <p:ph sz="half" idx="1"/>
          </p:nvPr>
        </p:nvSpPr>
        <p:spPr>
          <a:xfrm>
            <a:off x="685800" y="1828800"/>
            <a:ext cx="3771138" cy="365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9008" name="内容占位符 3"/>
          <p:cNvSpPr>
            <a:spLocks noGrp="1"/>
          </p:cNvSpPr>
          <p:nvPr>
            <p:ph sz="half" idx="2"/>
          </p:nvPr>
        </p:nvSpPr>
        <p:spPr>
          <a:xfrm>
            <a:off x="4610862" y="1828800"/>
            <a:ext cx="3771138" cy="365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9009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>
              <a:buClr>
                <a:srgbClr val="000000"/>
              </a:buClr>
            </a:pPr>
            <a:endParaRPr lang="zh-CN" altLang="en-US"/>
          </a:p>
        </p:txBody>
      </p:sp>
      <p:sp>
        <p:nvSpPr>
          <p:cNvPr id="1049010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>
              <a:buClr>
                <a:srgbClr val="000000"/>
              </a:buClr>
            </a:pPr>
            <a:endParaRPr lang="zh-CN"/>
          </a:p>
        </p:txBody>
      </p:sp>
      <p:sp>
        <p:nvSpPr>
          <p:cNvPr id="1049011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>
              <a:buClr>
                <a:srgbClr val="000000"/>
              </a:buClr>
            </a:pPr>
            <a:fld id="{9A0DB2DC-4C9A-4742-B13C-FB6460FD3503}" type="slidenum">
              <a:rPr lang="en-US" altLang="zh-CN"/>
              <a:t/>
            </a:fld>
            <a:endParaRPr lang="zh-CN"/>
          </a:p>
        </p:txBody>
      </p:sp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85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86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987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88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989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>
              <a:buClr>
                <a:srgbClr val="000000"/>
              </a:buClr>
            </a:pPr>
            <a:endParaRPr lang="zh-CN" altLang="en-US"/>
          </a:p>
        </p:txBody>
      </p:sp>
      <p:sp>
        <p:nvSpPr>
          <p:cNvPr id="1048990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>
              <a:buClr>
                <a:srgbClr val="000000"/>
              </a:buClr>
            </a:pPr>
            <a:endParaRPr lang="zh-CN"/>
          </a:p>
        </p:txBody>
      </p:sp>
      <p:sp>
        <p:nvSpPr>
          <p:cNvPr id="1048991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>
              <a:buClr>
                <a:srgbClr val="000000"/>
              </a:buClr>
            </a:pPr>
            <a:fld id="{9A0DB2DC-4C9A-4742-B13C-FB6460FD3503}" type="slidenum">
              <a:rPr lang="en-US" altLang="zh-CN"/>
              <a:t/>
            </a:fld>
            <a:endParaRPr lang="zh-CN"/>
          </a:p>
        </p:txBody>
      </p:sp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0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037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>
              <a:buClr>
                <a:srgbClr val="000000"/>
              </a:buClr>
            </a:pPr>
            <a:endParaRPr lang="zh-CN" altLang="en-US"/>
          </a:p>
        </p:txBody>
      </p:sp>
      <p:sp>
        <p:nvSpPr>
          <p:cNvPr id="1049038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>
              <a:buClr>
                <a:srgbClr val="000000"/>
              </a:buClr>
            </a:pPr>
            <a:endParaRPr lang="zh-CN"/>
          </a:p>
        </p:txBody>
      </p:sp>
      <p:sp>
        <p:nvSpPr>
          <p:cNvPr id="1049039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>
              <a:buClr>
                <a:srgbClr val="000000"/>
              </a:buClr>
            </a:pPr>
            <a:fld id="{9A0DB2DC-4C9A-4742-B13C-FB6460FD3503}" type="slidenum">
              <a:rPr lang="en-US" altLang="zh-CN"/>
              <a:t/>
            </a:fld>
            <a:endParaRPr lang="zh-CN"/>
          </a:p>
        </p:txBody>
      </p:sp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00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>
              <a:buClr>
                <a:srgbClr val="000000"/>
              </a:buClr>
            </a:pPr>
            <a:endParaRPr lang="zh-CN" altLang="en-US"/>
          </a:p>
        </p:txBody>
      </p:sp>
      <p:sp>
        <p:nvSpPr>
          <p:cNvPr id="104900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>
              <a:buClr>
                <a:srgbClr val="000000"/>
              </a:buClr>
            </a:pPr>
            <a:endParaRPr lang="zh-CN"/>
          </a:p>
        </p:txBody>
      </p:sp>
      <p:sp>
        <p:nvSpPr>
          <p:cNvPr id="104900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>
              <a:buClr>
                <a:srgbClr val="000000"/>
              </a:buClr>
            </a:pPr>
            <a:fld id="{9A0DB2DC-4C9A-4742-B13C-FB6460FD3503}" type="slidenum">
              <a:rPr lang="en-US" altLang="zh-CN"/>
              <a:t/>
            </a:fld>
            <a:endParaRPr lang="zh-CN"/>
          </a:p>
        </p:txBody>
      </p:sp>
    </p:spTree>
  </p:cSld>
  <p:clrMapOvr>
    <a:masterClrMapping/>
  </p:clrMapOvr>
  <p:transition/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73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74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975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76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>
              <a:buClr>
                <a:srgbClr val="000000"/>
              </a:buClr>
            </a:pPr>
            <a:endParaRPr lang="zh-CN" altLang="en-US"/>
          </a:p>
        </p:txBody>
      </p:sp>
      <p:sp>
        <p:nvSpPr>
          <p:cNvPr id="1048977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>
              <a:buClr>
                <a:srgbClr val="000000"/>
              </a:buClr>
            </a:pPr>
            <a:endParaRPr lang="zh-CN"/>
          </a:p>
        </p:txBody>
      </p:sp>
      <p:sp>
        <p:nvSpPr>
          <p:cNvPr id="1048978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>
              <a:buClr>
                <a:srgbClr val="000000"/>
              </a:buClr>
            </a:pPr>
            <a:fld id="{9A0DB2DC-4C9A-4742-B13C-FB6460FD3503}" type="slidenum">
              <a:rPr lang="en-US" altLang="zh-CN"/>
              <a:t/>
            </a:fld>
            <a:endParaRPr lang="zh-CN"/>
          </a:p>
        </p:txBody>
      </p:sp>
    </p:spTree>
  </p:cSld>
  <p:clrMapOvr>
    <a:masterClrMapping/>
  </p:clrMapOvr>
  <p:transition/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97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98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zh-CN" altLang="en-US"/>
          </a:p>
        </p:txBody>
      </p:sp>
      <p:sp>
        <p:nvSpPr>
          <p:cNvPr id="1048999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000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>
              <a:buClr>
                <a:srgbClr val="000000"/>
              </a:buClr>
            </a:pPr>
            <a:endParaRPr lang="zh-CN" altLang="en-US"/>
          </a:p>
        </p:txBody>
      </p:sp>
      <p:sp>
        <p:nvSpPr>
          <p:cNvPr id="1049001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>
              <a:buClr>
                <a:srgbClr val="000000"/>
              </a:buClr>
            </a:pPr>
            <a:endParaRPr lang="zh-CN"/>
          </a:p>
        </p:txBody>
      </p:sp>
      <p:sp>
        <p:nvSpPr>
          <p:cNvPr id="1049002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>
              <a:buClr>
                <a:srgbClr val="000000"/>
              </a:buClr>
            </a:pPr>
            <a:fld id="{9A0DB2DC-4C9A-4742-B13C-FB6460FD3503}" type="slidenum">
              <a:rPr lang="en-US" altLang="zh-CN"/>
              <a:t/>
            </a:fld>
            <a:endParaRPr lang="zh-CN"/>
          </a:p>
        </p:txBody>
      </p:sp>
    </p:spTree>
  </p:cSld>
  <p:clrMapOvr>
    <a:masterClrMapping/>
  </p:clrMapOvr>
  <p:transition/>
  <p:timing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79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80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981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>
              <a:buClr>
                <a:srgbClr val="000000"/>
              </a:buClr>
            </a:pPr>
            <a:endParaRPr lang="zh-CN" altLang="en-US"/>
          </a:p>
        </p:txBody>
      </p:sp>
      <p:sp>
        <p:nvSpPr>
          <p:cNvPr id="1048982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>
              <a:buClr>
                <a:srgbClr val="000000"/>
              </a:buClr>
            </a:pPr>
            <a:endParaRPr lang="zh-CN"/>
          </a:p>
        </p:txBody>
      </p:sp>
      <p:sp>
        <p:nvSpPr>
          <p:cNvPr id="1048983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>
              <a:buClr>
                <a:srgbClr val="000000"/>
              </a:buClr>
            </a:pPr>
            <a:fld id="{9A0DB2DC-4C9A-4742-B13C-FB6460FD3503}" type="slidenum">
              <a:rPr lang="en-US" altLang="zh-CN"/>
              <a:t/>
            </a:fld>
            <a:endParaRPr lang="zh-CN"/>
          </a:p>
        </p:txBody>
      </p:sp>
    </p:spTree>
  </p:cSld>
  <p:clrMapOvr>
    <a:masterClrMapping/>
  </p:clrMapOvr>
  <p:transition/>
  <p:timing/>
</p:sldLayout>
</file>

<file path=ppt/slideLayouts/slideLayout4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040" name="竖排标题 1"/>
          <p:cNvSpPr>
            <a:spLocks noGrp="1"/>
          </p:cNvSpPr>
          <p:nvPr>
            <p:ph type="title" orient="vert"/>
          </p:nvPr>
        </p:nvSpPr>
        <p:spPr>
          <a:xfrm>
            <a:off x="6457950" y="152400"/>
            <a:ext cx="1924050" cy="5334000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041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85800" y="152400"/>
            <a:ext cx="5660611" cy="5334000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904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>
              <a:buClr>
                <a:srgbClr val="000000"/>
              </a:buClr>
            </a:pPr>
            <a:endParaRPr lang="zh-CN" altLang="en-US"/>
          </a:p>
        </p:txBody>
      </p:sp>
      <p:sp>
        <p:nvSpPr>
          <p:cNvPr id="104904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>
              <a:buClr>
                <a:srgbClr val="000000"/>
              </a:buClr>
            </a:pPr>
            <a:endParaRPr lang="zh-CN"/>
          </a:p>
        </p:txBody>
      </p:sp>
      <p:sp>
        <p:nvSpPr>
          <p:cNvPr id="104904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>
              <a:buClr>
                <a:srgbClr val="000000"/>
              </a:buClr>
            </a:pPr>
            <a:fld id="{9A0DB2DC-4C9A-4742-B13C-FB6460FD3503}" type="slidenum">
              <a:rPr lang="en-US" altLang="zh-CN"/>
              <a:t/>
            </a:fld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1" Type="http://schemas.openxmlformats.org/officeDocument/2006/relationships/slideLayout" Target="../slideLayouts/slideLayout33.xml" /><Relationship Id="rId12" Type="http://schemas.openxmlformats.org/officeDocument/2006/relationships/theme" Target="../theme/theme3.xml" /><Relationship Id="rId2" Type="http://schemas.openxmlformats.org/officeDocument/2006/relationships/slideLayout" Target="../slideLayouts/slideLayout24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_rels/slideMaster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4.xml" /><Relationship Id="rId10" Type="http://schemas.openxmlformats.org/officeDocument/2006/relationships/slideLayout" Target="../slideLayouts/slideLayout43.xml" /><Relationship Id="rId11" Type="http://schemas.openxmlformats.org/officeDocument/2006/relationships/slideLayout" Target="../slideLayouts/slideLayout44.xml" /><Relationship Id="rId12" Type="http://schemas.openxmlformats.org/officeDocument/2006/relationships/theme" Target="../theme/theme4.xml" /><Relationship Id="rId2" Type="http://schemas.openxmlformats.org/officeDocument/2006/relationships/slideLayout" Target="../slideLayouts/slideLayout35.xml" /><Relationship Id="rId3" Type="http://schemas.openxmlformats.org/officeDocument/2006/relationships/slideLayout" Target="../slideLayouts/slideLayout36.xml" /><Relationship Id="rId4" Type="http://schemas.openxmlformats.org/officeDocument/2006/relationships/slideLayout" Target="../slideLayouts/slideLayout37.xml" /><Relationship Id="rId5" Type="http://schemas.openxmlformats.org/officeDocument/2006/relationships/slideLayout" Target="../slideLayouts/slideLayout38.xml" /><Relationship Id="rId6" Type="http://schemas.openxmlformats.org/officeDocument/2006/relationships/slideLayout" Target="../slideLayouts/slideLayout39.xml" /><Relationship Id="rId7" Type="http://schemas.openxmlformats.org/officeDocument/2006/relationships/slideLayout" Target="../slideLayouts/slideLayout40.xml" /><Relationship Id="rId8" Type="http://schemas.openxmlformats.org/officeDocument/2006/relationships/slideLayout" Target="../slideLayouts/slideLayout41.xml" /><Relationship Id="rId9" Type="http://schemas.openxmlformats.org/officeDocument/2006/relationships/slideLayout" Target="../slideLayouts/slideLayout4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576" name="标题 1025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577" name="文本占位符 1026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578" name="日期占位符 1027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lvl="0"/>
            <a:endParaRPr lang="zh-CN" altLang="en-US"/>
          </a:p>
        </p:txBody>
      </p:sp>
      <p:sp>
        <p:nvSpPr>
          <p:cNvPr id="1048579" name="页脚占位符 102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lvl="0"/>
            <a:r>
              <a:rPr lang="zh-CN" altLang="en-US"/>
              <a:t> </a:t>
            </a:r>
            <a:endParaRPr lang="zh-CN"/>
          </a:p>
        </p:txBody>
      </p:sp>
      <p:sp>
        <p:nvSpPr>
          <p:cNvPr id="1048580" name="灯片编号占位符 1029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lvl="0"/>
            <a:fld id="{9A0DB2DC-4C9A-4742-B13C-FB6460FD3503}" type="slidenum">
              <a:rPr lang="en-US" altLang="zh-CN"/>
              <a:t/>
            </a:fld>
            <a:endParaRPr 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hf hdr="0" dt="0"/>
  <p:txStyles>
    <p:titleStyle>
      <a:lvl1pPr marL="0" lvl="0" indent="0" algn="ctr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None/>
        <a:defRPr sz="4400" b="0" i="0" u="none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42900" lvl="0" indent="-3429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•"/>
        <a:defRPr sz="32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–"/>
        <a:defRPr sz="2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•"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–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1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914400" lvl="2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1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371600" lvl="3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1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1828800" lvl="4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1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286000" lvl="5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1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743200" lvl="6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1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200400" lvl="7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1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657600" lvl="8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1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587" name="标题占位符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588" name="文本占位符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589" name="日期占位符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200" b="0" i="0" u="none" kern="1200" baseline="0">
                <a:solidFill>
                  <a:srgbClr val="898989"/>
                </a:solidFill>
                <a:latin typeface="Arial" pitchFamily="34" charset="0"/>
                <a:ea typeface="幼圆" panose="02010509060101010101" pitchFamily="1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lvl="0" eaLnBrk="1" hangingPunct="1"/>
            <a:endParaRPr lang="zh-CN" altLang="en-US"/>
          </a:p>
        </p:txBody>
      </p:sp>
      <p:sp>
        <p:nvSpPr>
          <p:cNvPr id="1048590" name="页脚占位符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>
            <a:defPPr>
              <a:defRPr lang="zh-CN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200" b="0" i="0" u="none" kern="1200" baseline="0">
                <a:solidFill>
                  <a:srgbClr val="898989"/>
                </a:solidFill>
                <a:latin typeface="Arial" pitchFamily="34" charset="0"/>
                <a:ea typeface="幼圆" panose="02010509060101010101" pitchFamily="1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lvl="0" eaLnBrk="1" hangingPunct="1"/>
            <a:endParaRPr lang="zh-CN" altLang="en-US"/>
          </a:p>
        </p:txBody>
      </p:sp>
      <p:sp>
        <p:nvSpPr>
          <p:cNvPr id="1048591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>
            <a:defPPr>
              <a:defRPr lang="zh-CN"/>
            </a:defPPr>
            <a:lvl1pPr marL="0" lvl="0" indent="0" algn="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200" b="0" i="0" u="none" kern="1200" baseline="0">
                <a:solidFill>
                  <a:srgbClr val="898989"/>
                </a:solidFill>
                <a:latin typeface="Arial" pitchFamily="34" charset="0"/>
                <a:ea typeface="幼圆" panose="02010509060101010101" pitchFamily="1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lvl="0" eaLnBrk="1" hangingPunct="1"/>
            <a:fld id="{9A0DB2DC-4C9A-4742-B13C-FB6460FD3503}" type="slidenum">
              <a:rPr lang="zh-CN" altLang="en-US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</p:sldLayoutIdLst>
  <p:transition/>
  <p:timing/>
  <p:txStyles>
    <p:titleStyle>
      <a:lvl1pPr marL="0" lvl="0" indent="0" algn="ctr" defTabSz="914400" eaLnBrk="0" fontAlgn="base" latinLnBrk="0" hangingPunct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None/>
        <a:defRPr sz="4400" b="0" i="0" u="none" kern="12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lvl="0" indent="-3429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Font typeface="Arial" pitchFamily="34" charset="0"/>
        <a:buChar char="•"/>
        <a:defRPr sz="32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Font typeface="Arial" pitchFamily="34" charset="0"/>
        <a:buChar char="–"/>
        <a:defRPr sz="2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Font typeface="Arial" pitchFamily="34" charset="0"/>
        <a:buChar char="•"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Font typeface="Arial" pitchFamily="34" charset="0"/>
        <a:buChar char="–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Font typeface="Arial" pitchFamily="34" charset="0"/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Font typeface="Arial" pitchFamily="34" charset="0"/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Font typeface="Arial" pitchFamily="34" charset="0"/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Font typeface="Arial" pitchFamily="34" charset="0"/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Font typeface="Arial" pitchFamily="34" charset="0"/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1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914400" lvl="2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1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371600" lvl="3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1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1828800" lvl="4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1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286000" lvl="5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1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743200" lvl="6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1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200400" lvl="7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1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657600" lvl="8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1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38" name="未知"/>
          <p:cNvSpPr/>
          <p:nvPr/>
        </p:nvSpPr>
        <p:spPr>
          <a:xfrm rot="18427436">
            <a:off x="7777163" y="-14287"/>
            <a:ext cx="1162050" cy="2084387"/>
          </a:xfrm>
          <a:custGeom>
            <a:rect l="0" t="0" r="r" b="b"/>
            <a:pathLst>
              <a:path w="2903" h="3686">
                <a:moveTo>
                  <a:pt x="2903" y="433"/>
                </a:moveTo>
                <a:lnTo>
                  <a:pt x="2565" y="80"/>
                </a:lnTo>
                <a:lnTo>
                  <a:pt x="2241" y="0"/>
                </a:lnTo>
                <a:lnTo>
                  <a:pt x="110" y="2811"/>
                </a:lnTo>
                <a:lnTo>
                  <a:pt x="110" y="3228"/>
                </a:lnTo>
                <a:lnTo>
                  <a:pt x="0" y="3631"/>
                </a:lnTo>
                <a:lnTo>
                  <a:pt x="72" y="3686"/>
                </a:lnTo>
                <a:lnTo>
                  <a:pt x="441" y="3355"/>
                </a:lnTo>
                <a:lnTo>
                  <a:pt x="740" y="3228"/>
                </a:lnTo>
                <a:lnTo>
                  <a:pt x="2903" y="433"/>
                </a:lnTo>
                <a:lnTo>
                  <a:pt x="2903" y="433"/>
                </a:lnTo>
                <a:close/>
              </a:path>
            </a:pathLst>
          </a:custGeom>
          <a:solidFill>
            <a:srgbClr val="FFFFFF"/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endParaRPr lang="zh-CN" altLang="en-US"/>
          </a:p>
        </p:txBody>
      </p:sp>
      <p:sp>
        <p:nvSpPr>
          <p:cNvPr id="1048639" name="标题 3074"/>
          <p:cNvSpPr>
            <a:spLocks noGrp="1"/>
          </p:cNvSpPr>
          <p:nvPr>
            <p:ph type="title"/>
          </p:nvPr>
        </p:nvSpPr>
        <p:spPr>
          <a:xfrm>
            <a:off x="685800" y="152400"/>
            <a:ext cx="6870700" cy="160020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40" name="文本占位符 3075"/>
          <p:cNvSpPr>
            <a:spLocks noGrp="1"/>
          </p:cNvSpPr>
          <p:nvPr>
            <p:ph type="body" idx="1"/>
          </p:nvPr>
        </p:nvSpPr>
        <p:spPr>
          <a:xfrm>
            <a:off x="685800" y="1828800"/>
            <a:ext cx="7696200" cy="3657600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641" name="日期占位符 3076"/>
          <p:cNvSpPr>
            <a:spLocks noGrp="1"/>
          </p:cNvSpPr>
          <p:nvPr>
            <p:ph type="dt" sz="half" idx="2"/>
          </p:nvPr>
        </p:nvSpPr>
        <p:spPr>
          <a:xfrm>
            <a:off x="1371600" y="6248400"/>
            <a:ext cx="19050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Comic Sans MS" panose="030f0702030302020204" pitchFamily="2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lvl="0">
              <a:buClr>
                <a:srgbClr val="000000"/>
              </a:buClr>
            </a:pPr>
            <a:endParaRPr lang="zh-CN" altLang="en-US"/>
          </a:p>
        </p:txBody>
      </p:sp>
      <p:sp>
        <p:nvSpPr>
          <p:cNvPr id="1048642" name="页脚占位符 3077"/>
          <p:cNvSpPr>
            <a:spLocks noGrp="1"/>
          </p:cNvSpPr>
          <p:nvPr>
            <p:ph type="ftr" sz="quarter" idx="3"/>
          </p:nvPr>
        </p:nvSpPr>
        <p:spPr>
          <a:xfrm>
            <a:off x="3556000" y="6248400"/>
            <a:ext cx="28956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Comic Sans MS" panose="030f0702030302020204" pitchFamily="2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lvl="0">
              <a:buClr>
                <a:srgbClr val="000000"/>
              </a:buClr>
            </a:pPr>
            <a:endParaRPr lang="zh-CN"/>
          </a:p>
        </p:txBody>
      </p:sp>
      <p:sp>
        <p:nvSpPr>
          <p:cNvPr id="1048643" name="灯片编号占位符 3078"/>
          <p:cNvSpPr>
            <a:spLocks noGrp="1"/>
          </p:cNvSpPr>
          <p:nvPr>
            <p:ph type="sldNum" sz="quarter" idx="4"/>
          </p:nvPr>
        </p:nvSpPr>
        <p:spPr>
          <a:xfrm>
            <a:off x="6718300" y="6248400"/>
            <a:ext cx="19050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Comic Sans MS" panose="030f0702030302020204" pitchFamily="2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lvl="0">
              <a:buClr>
                <a:srgbClr val="000000"/>
              </a:buClr>
            </a:pPr>
            <a:fld id="{9A0DB2DC-4C9A-4742-B13C-FB6460FD3503}" type="slidenum">
              <a:rPr lang="en-US" altLang="zh-CN"/>
              <a:t/>
            </a:fld>
            <a:endParaRPr lang="zh-CN"/>
          </a:p>
        </p:txBody>
      </p:sp>
      <p:sp>
        <p:nvSpPr>
          <p:cNvPr id="1048644" name="未知"/>
          <p:cNvSpPr/>
          <p:nvPr/>
        </p:nvSpPr>
        <p:spPr>
          <a:xfrm rot="18427436">
            <a:off x="7864475" y="23813"/>
            <a:ext cx="1165225" cy="2097087"/>
          </a:xfrm>
          <a:custGeom>
            <a:rect l="0" t="0" r="r" b="b"/>
            <a:pathLst>
              <a:path w="2911" h="3703">
                <a:moveTo>
                  <a:pt x="2293" y="0"/>
                </a:moveTo>
                <a:lnTo>
                  <a:pt x="130" y="2835"/>
                </a:lnTo>
                <a:lnTo>
                  <a:pt x="131" y="3201"/>
                </a:lnTo>
                <a:lnTo>
                  <a:pt x="0" y="3633"/>
                </a:lnTo>
                <a:lnTo>
                  <a:pt x="50" y="3703"/>
                </a:lnTo>
                <a:lnTo>
                  <a:pt x="422" y="3352"/>
                </a:lnTo>
                <a:lnTo>
                  <a:pt x="763" y="3220"/>
                </a:lnTo>
                <a:lnTo>
                  <a:pt x="2911" y="428"/>
                </a:lnTo>
                <a:lnTo>
                  <a:pt x="2589" y="96"/>
                </a:lnTo>
                <a:lnTo>
                  <a:pt x="2293" y="0"/>
                </a:lnTo>
                <a:lnTo>
                  <a:pt x="2293" y="0"/>
                </a:lnTo>
                <a:close/>
              </a:path>
            </a:pathLst>
          </a:custGeom>
          <a:solidFill>
            <a:schemeClr val="folHlink"/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endParaRPr lang="zh-CN" altLang="en-US"/>
          </a:p>
        </p:txBody>
      </p:sp>
      <p:sp>
        <p:nvSpPr>
          <p:cNvPr id="1048645" name="未知"/>
          <p:cNvSpPr/>
          <p:nvPr/>
        </p:nvSpPr>
        <p:spPr>
          <a:xfrm rot="18427436">
            <a:off x="7831138" y="192088"/>
            <a:ext cx="1025525" cy="1571625"/>
          </a:xfrm>
          <a:custGeom>
            <a:rect l="0" t="0" r="r" b="b"/>
            <a:pathLst>
              <a:path w="2561" h="2777">
                <a:moveTo>
                  <a:pt x="0" y="2485"/>
                </a:moveTo>
                <a:lnTo>
                  <a:pt x="432" y="2553"/>
                </a:lnTo>
                <a:lnTo>
                  <a:pt x="736" y="2777"/>
                </a:lnTo>
                <a:lnTo>
                  <a:pt x="2561" y="399"/>
                </a:lnTo>
                <a:lnTo>
                  <a:pt x="2118" y="82"/>
                </a:lnTo>
                <a:lnTo>
                  <a:pt x="1898" y="0"/>
                </a:lnTo>
                <a:lnTo>
                  <a:pt x="0" y="2485"/>
                </a:lnTo>
                <a:lnTo>
                  <a:pt x="0" y="2485"/>
                </a:lnTo>
                <a:close/>
              </a:path>
            </a:pathLst>
          </a:custGeom>
          <a:solidFill>
            <a:schemeClr val="bg2"/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endParaRPr lang="zh-CN" altLang="en-US"/>
          </a:p>
        </p:txBody>
      </p:sp>
      <p:grpSp>
        <p:nvGrpSpPr>
          <p:cNvPr id="81" name="组合 3081"/>
          <p:cNvGrpSpPr/>
          <p:nvPr/>
        </p:nvGrpSpPr>
        <p:grpSpPr>
          <a:xfrm>
            <a:off x="7938" y="5540375"/>
            <a:ext cx="1784350" cy="1246188"/>
            <a:chExt cx="1124" cy="785"/>
          </a:xfrm>
        </p:grpSpPr>
        <p:sp>
          <p:nvSpPr>
            <p:cNvPr id="1048646" name="未知"/>
            <p:cNvSpPr/>
            <p:nvPr userDrawn="1"/>
          </p:nvSpPr>
          <p:spPr>
            <a:xfrm>
              <a:off x="19" y="15"/>
              <a:ext cx="1089" cy="649"/>
            </a:xfrm>
            <a:custGeom>
              <a:rect l="0" t="0" r="r" b="b"/>
              <a:pathLst>
                <a:path w="2177" h="1298">
                  <a:moveTo>
                    <a:pt x="1587" y="1260"/>
                  </a:moveTo>
                  <a:lnTo>
                    <a:pt x="1420" y="1106"/>
                  </a:lnTo>
                  <a:lnTo>
                    <a:pt x="1331" y="477"/>
                  </a:lnTo>
                  <a:lnTo>
                    <a:pt x="2139" y="330"/>
                  </a:lnTo>
                  <a:lnTo>
                    <a:pt x="2177" y="203"/>
                  </a:lnTo>
                  <a:lnTo>
                    <a:pt x="2099" y="100"/>
                  </a:lnTo>
                  <a:lnTo>
                    <a:pt x="1276" y="211"/>
                  </a:lnTo>
                  <a:lnTo>
                    <a:pt x="1219" y="32"/>
                  </a:lnTo>
                  <a:lnTo>
                    <a:pt x="1085" y="0"/>
                  </a:lnTo>
                  <a:lnTo>
                    <a:pt x="958" y="28"/>
                  </a:lnTo>
                  <a:lnTo>
                    <a:pt x="888" y="106"/>
                  </a:lnTo>
                  <a:lnTo>
                    <a:pt x="937" y="285"/>
                  </a:lnTo>
                  <a:lnTo>
                    <a:pt x="660" y="441"/>
                  </a:lnTo>
                  <a:lnTo>
                    <a:pt x="983" y="473"/>
                  </a:lnTo>
                  <a:lnTo>
                    <a:pt x="1112" y="889"/>
                  </a:lnTo>
                  <a:lnTo>
                    <a:pt x="141" y="469"/>
                  </a:lnTo>
                  <a:lnTo>
                    <a:pt x="46" y="509"/>
                  </a:lnTo>
                  <a:lnTo>
                    <a:pt x="0" y="636"/>
                  </a:lnTo>
                  <a:lnTo>
                    <a:pt x="55" y="779"/>
                  </a:lnTo>
                  <a:lnTo>
                    <a:pt x="1139" y="1288"/>
                  </a:lnTo>
                  <a:lnTo>
                    <a:pt x="1378" y="1256"/>
                  </a:lnTo>
                  <a:lnTo>
                    <a:pt x="1570" y="1298"/>
                  </a:lnTo>
                  <a:lnTo>
                    <a:pt x="1587" y="1260"/>
                  </a:lnTo>
                  <a:lnTo>
                    <a:pt x="1587" y="1260"/>
                  </a:lnTo>
                  <a:close/>
                </a:path>
              </a:pathLst>
            </a:custGeom>
            <a:solidFill>
              <a:srgbClr val="F8F8F8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647" name="未知"/>
            <p:cNvSpPr/>
            <p:nvPr userDrawn="1"/>
          </p:nvSpPr>
          <p:spPr>
            <a:xfrm>
              <a:off x="1017" y="92"/>
              <a:ext cx="71" cy="129"/>
            </a:xfrm>
            <a:custGeom>
              <a:rect l="0" t="0" r="r" b="b"/>
              <a:pathLst>
                <a:path w="143" h="258">
                  <a:moveTo>
                    <a:pt x="0" y="7"/>
                  </a:moveTo>
                  <a:lnTo>
                    <a:pt x="120" y="0"/>
                  </a:lnTo>
                  <a:lnTo>
                    <a:pt x="143" y="233"/>
                  </a:lnTo>
                  <a:lnTo>
                    <a:pt x="8" y="258"/>
                  </a:lnTo>
                  <a:lnTo>
                    <a:pt x="0" y="7"/>
                  </a:lnTo>
                  <a:lnTo>
                    <a:pt x="0" y="7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648" name="未知"/>
            <p:cNvSpPr/>
            <p:nvPr userDrawn="1"/>
          </p:nvSpPr>
          <p:spPr>
            <a:xfrm>
              <a:off x="15" y="284"/>
              <a:ext cx="792" cy="410"/>
            </a:xfrm>
            <a:custGeom>
              <a:rect l="0" t="0" r="r" b="b"/>
              <a:pathLst>
                <a:path w="1586" h="821">
                  <a:moveTo>
                    <a:pt x="137" y="0"/>
                  </a:moveTo>
                  <a:lnTo>
                    <a:pt x="1331" y="519"/>
                  </a:lnTo>
                  <a:lnTo>
                    <a:pt x="1428" y="638"/>
                  </a:lnTo>
                  <a:lnTo>
                    <a:pt x="1586" y="792"/>
                  </a:lnTo>
                  <a:lnTo>
                    <a:pt x="1565" y="821"/>
                  </a:lnTo>
                  <a:lnTo>
                    <a:pt x="1350" y="787"/>
                  </a:lnTo>
                  <a:lnTo>
                    <a:pt x="1145" y="811"/>
                  </a:lnTo>
                  <a:lnTo>
                    <a:pt x="42" y="298"/>
                  </a:lnTo>
                  <a:lnTo>
                    <a:pt x="0" y="150"/>
                  </a:lnTo>
                  <a:lnTo>
                    <a:pt x="46" y="32"/>
                  </a:lnTo>
                  <a:lnTo>
                    <a:pt x="137" y="0"/>
                  </a:lnTo>
                  <a:lnTo>
                    <a:pt x="137" y="0"/>
                  </a:lnTo>
                  <a:close/>
                </a:path>
              </a:pathLst>
            </a:custGeom>
            <a:solidFill>
              <a:schemeClr val="tx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649" name="未知"/>
            <p:cNvSpPr/>
            <p:nvPr userDrawn="1"/>
          </p:nvSpPr>
          <p:spPr>
            <a:xfrm>
              <a:off x="124" y="318"/>
              <a:ext cx="525" cy="374"/>
            </a:xfrm>
            <a:custGeom>
              <a:rect l="0" t="0" r="r" b="b"/>
              <a:pathLst>
                <a:path w="1049" h="747">
                  <a:moveTo>
                    <a:pt x="0" y="325"/>
                  </a:moveTo>
                  <a:lnTo>
                    <a:pt x="922" y="747"/>
                  </a:lnTo>
                  <a:lnTo>
                    <a:pt x="939" y="534"/>
                  </a:lnTo>
                  <a:lnTo>
                    <a:pt x="1049" y="422"/>
                  </a:lnTo>
                  <a:lnTo>
                    <a:pt x="78" y="0"/>
                  </a:lnTo>
                  <a:lnTo>
                    <a:pt x="0" y="127"/>
                  </a:lnTo>
                  <a:lnTo>
                    <a:pt x="0" y="325"/>
                  </a:lnTo>
                  <a:lnTo>
                    <a:pt x="0" y="325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650" name="未知"/>
            <p:cNvSpPr/>
            <p:nvPr userDrawn="1"/>
          </p:nvSpPr>
          <p:spPr>
            <a:xfrm>
              <a:off x="480" y="42"/>
              <a:ext cx="135" cy="121"/>
            </a:xfrm>
            <a:custGeom>
              <a:rect l="0" t="0" r="r" b="b"/>
              <a:pathLst>
                <a:path w="272" h="241">
                  <a:moveTo>
                    <a:pt x="0" y="28"/>
                  </a:moveTo>
                  <a:lnTo>
                    <a:pt x="160" y="0"/>
                  </a:lnTo>
                  <a:lnTo>
                    <a:pt x="251" y="36"/>
                  </a:lnTo>
                  <a:lnTo>
                    <a:pt x="272" y="139"/>
                  </a:lnTo>
                  <a:lnTo>
                    <a:pt x="164" y="146"/>
                  </a:lnTo>
                  <a:lnTo>
                    <a:pt x="32" y="241"/>
                  </a:lnTo>
                  <a:lnTo>
                    <a:pt x="0" y="28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chemeClr val="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651" name="未知"/>
            <p:cNvSpPr/>
            <p:nvPr userDrawn="1"/>
          </p:nvSpPr>
          <p:spPr>
            <a:xfrm>
              <a:off x="636" y="673"/>
              <a:ext cx="76" cy="112"/>
            </a:xfrm>
            <a:custGeom>
              <a:rect l="0" t="0" r="r" b="b"/>
              <a:pathLst>
                <a:path w="152" h="224">
                  <a:moveTo>
                    <a:pt x="152" y="4"/>
                  </a:moveTo>
                  <a:lnTo>
                    <a:pt x="152" y="224"/>
                  </a:lnTo>
                  <a:lnTo>
                    <a:pt x="0" y="8"/>
                  </a:lnTo>
                  <a:lnTo>
                    <a:pt x="72" y="0"/>
                  </a:lnTo>
                  <a:lnTo>
                    <a:pt x="152" y="4"/>
                  </a:lnTo>
                  <a:lnTo>
                    <a:pt x="152" y="4"/>
                  </a:lnTo>
                  <a:close/>
                </a:path>
              </a:pathLst>
            </a:custGeom>
            <a:solidFill>
              <a:schemeClr val="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652" name="未知"/>
            <p:cNvSpPr/>
            <p:nvPr userDrawn="1"/>
          </p:nvSpPr>
          <p:spPr>
            <a:xfrm>
              <a:off x="499" y="117"/>
              <a:ext cx="193" cy="383"/>
            </a:xfrm>
            <a:custGeom>
              <a:rect l="0" t="0" r="r" b="b"/>
              <a:pathLst>
                <a:path w="386" h="764">
                  <a:moveTo>
                    <a:pt x="0" y="80"/>
                  </a:moveTo>
                  <a:lnTo>
                    <a:pt x="87" y="0"/>
                  </a:lnTo>
                  <a:lnTo>
                    <a:pt x="232" y="6"/>
                  </a:lnTo>
                  <a:lnTo>
                    <a:pt x="386" y="764"/>
                  </a:lnTo>
                  <a:lnTo>
                    <a:pt x="279" y="720"/>
                  </a:lnTo>
                  <a:lnTo>
                    <a:pt x="152" y="677"/>
                  </a:lnTo>
                  <a:lnTo>
                    <a:pt x="0" y="80"/>
                  </a:lnTo>
                  <a:lnTo>
                    <a:pt x="0" y="80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653" name="未知"/>
            <p:cNvSpPr/>
            <p:nvPr userDrawn="1"/>
          </p:nvSpPr>
          <p:spPr>
            <a:xfrm>
              <a:off x="663" y="100"/>
              <a:ext cx="364" cy="174"/>
            </a:xfrm>
            <a:custGeom>
              <a:rect l="0" t="0" r="r" b="b"/>
              <a:pathLst>
                <a:path w="728" h="348">
                  <a:moveTo>
                    <a:pt x="692" y="0"/>
                  </a:moveTo>
                  <a:lnTo>
                    <a:pt x="0" y="106"/>
                  </a:lnTo>
                  <a:lnTo>
                    <a:pt x="28" y="348"/>
                  </a:lnTo>
                  <a:lnTo>
                    <a:pt x="715" y="237"/>
                  </a:lnTo>
                  <a:lnTo>
                    <a:pt x="728" y="43"/>
                  </a:lnTo>
                  <a:lnTo>
                    <a:pt x="692" y="0"/>
                  </a:lnTo>
                  <a:lnTo>
                    <a:pt x="692" y="0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654" name="未知"/>
            <p:cNvSpPr/>
            <p:nvPr userDrawn="1"/>
          </p:nvSpPr>
          <p:spPr>
            <a:xfrm>
              <a:off x="342" y="203"/>
              <a:ext cx="156" cy="67"/>
            </a:xfrm>
            <a:custGeom>
              <a:rect l="0" t="0" r="r" b="b"/>
              <a:pathLst>
                <a:path w="312" h="135">
                  <a:moveTo>
                    <a:pt x="272" y="0"/>
                  </a:moveTo>
                  <a:lnTo>
                    <a:pt x="0" y="78"/>
                  </a:lnTo>
                  <a:lnTo>
                    <a:pt x="312" y="135"/>
                  </a:lnTo>
                  <a:lnTo>
                    <a:pt x="272" y="0"/>
                  </a:lnTo>
                  <a:lnTo>
                    <a:pt x="272" y="0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82" name="组合 3091"/>
            <p:cNvGrpSpPr/>
            <p:nvPr userDrawn="1"/>
          </p:nvGrpSpPr>
          <p:grpSpPr>
            <a:xfrm>
              <a:off x="0" y="0"/>
              <a:ext cx="1124" cy="780"/>
              <a:chExt cx="1124" cy="780"/>
            </a:xfrm>
          </p:grpSpPr>
          <p:grpSp>
            <p:nvGrpSpPr>
              <p:cNvPr id="83" name="组合 3092"/>
              <p:cNvGrpSpPr/>
              <p:nvPr userDrawn="1"/>
            </p:nvGrpSpPr>
            <p:grpSpPr>
              <a:xfrm>
                <a:off x="494" y="72"/>
                <a:ext cx="548" cy="708"/>
                <a:chExt cx="548" cy="708"/>
              </a:xfrm>
            </p:grpSpPr>
            <p:sp>
              <p:nvSpPr>
                <p:cNvPr id="1048655" name="未知"/>
                <p:cNvSpPr/>
                <p:nvPr userDrawn="1"/>
              </p:nvSpPr>
              <p:spPr>
                <a:xfrm>
                  <a:off x="0" y="25"/>
                  <a:ext cx="157" cy="87"/>
                </a:xfrm>
                <a:custGeom>
                  <a:rect l="0" t="0" r="r" b="b"/>
                  <a:pathLst>
                    <a:path w="313" h="175">
                      <a:moveTo>
                        <a:pt x="0" y="107"/>
                      </a:moveTo>
                      <a:lnTo>
                        <a:pt x="114" y="10"/>
                      </a:lnTo>
                      <a:lnTo>
                        <a:pt x="213" y="0"/>
                      </a:lnTo>
                      <a:lnTo>
                        <a:pt x="292" y="27"/>
                      </a:lnTo>
                      <a:lnTo>
                        <a:pt x="313" y="91"/>
                      </a:lnTo>
                      <a:lnTo>
                        <a:pt x="167" y="67"/>
                      </a:lnTo>
                      <a:lnTo>
                        <a:pt x="74" y="101"/>
                      </a:lnTo>
                      <a:lnTo>
                        <a:pt x="13" y="175"/>
                      </a:lnTo>
                      <a:lnTo>
                        <a:pt x="0" y="107"/>
                      </a:lnTo>
                      <a:lnTo>
                        <a:pt x="0" y="107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1pPr>
                  <a:lvl2pPr marL="457200" lvl="1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2pPr>
                  <a:lvl3pPr marL="914400" lvl="2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3pPr>
                  <a:lvl4pPr marL="1371600" lvl="3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4pPr>
                  <a:lvl5pPr marL="1828800" lvl="4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5pPr>
                  <a:lvl6pPr marL="2286000" lvl="5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6pPr>
                  <a:lvl7pPr marL="2743200" lvl="6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7pPr>
                  <a:lvl8pPr marL="3200400" lvl="7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8pPr>
                  <a:lvl9pPr marL="3657600" lvl="8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8656" name="未知"/>
                <p:cNvSpPr/>
                <p:nvPr userDrawn="1"/>
              </p:nvSpPr>
              <p:spPr>
                <a:xfrm>
                  <a:off x="137" y="575"/>
                  <a:ext cx="115" cy="133"/>
                </a:xfrm>
                <a:custGeom>
                  <a:rect l="0" t="0" r="r" b="b"/>
                  <a:pathLst>
                    <a:path w="230" h="266">
                      <a:moveTo>
                        <a:pt x="0" y="40"/>
                      </a:moveTo>
                      <a:lnTo>
                        <a:pt x="160" y="266"/>
                      </a:lnTo>
                      <a:lnTo>
                        <a:pt x="230" y="251"/>
                      </a:lnTo>
                      <a:lnTo>
                        <a:pt x="223" y="17"/>
                      </a:lnTo>
                      <a:lnTo>
                        <a:pt x="166" y="0"/>
                      </a:lnTo>
                      <a:lnTo>
                        <a:pt x="179" y="197"/>
                      </a:lnTo>
                      <a:lnTo>
                        <a:pt x="71" y="4"/>
                      </a:lnTo>
                      <a:lnTo>
                        <a:pt x="0" y="40"/>
                      </a:lnTo>
                      <a:lnTo>
                        <a:pt x="0" y="4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1pPr>
                  <a:lvl2pPr marL="457200" lvl="1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2pPr>
                  <a:lvl3pPr marL="914400" lvl="2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3pPr>
                  <a:lvl4pPr marL="1371600" lvl="3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4pPr>
                  <a:lvl5pPr marL="1828800" lvl="4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5pPr>
                  <a:lvl6pPr marL="2286000" lvl="5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6pPr>
                  <a:lvl7pPr marL="2743200" lvl="6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7pPr>
                  <a:lvl8pPr marL="3200400" lvl="7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8pPr>
                  <a:lvl9pPr marL="3657600" lvl="8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8657" name="未知"/>
                <p:cNvSpPr/>
                <p:nvPr userDrawn="1"/>
              </p:nvSpPr>
              <p:spPr>
                <a:xfrm>
                  <a:off x="505" y="0"/>
                  <a:ext cx="43" cy="117"/>
                </a:xfrm>
                <a:custGeom>
                  <a:rect l="0" t="0" r="r" b="b"/>
                  <a:pathLst>
                    <a:path w="87" h="234">
                      <a:moveTo>
                        <a:pt x="0" y="19"/>
                      </a:moveTo>
                      <a:lnTo>
                        <a:pt x="36" y="93"/>
                      </a:lnTo>
                      <a:lnTo>
                        <a:pt x="44" y="154"/>
                      </a:lnTo>
                      <a:lnTo>
                        <a:pt x="27" y="234"/>
                      </a:lnTo>
                      <a:lnTo>
                        <a:pt x="80" y="220"/>
                      </a:lnTo>
                      <a:lnTo>
                        <a:pt x="87" y="116"/>
                      </a:lnTo>
                      <a:lnTo>
                        <a:pt x="46" y="0"/>
                      </a:lnTo>
                      <a:lnTo>
                        <a:pt x="0" y="19"/>
                      </a:lnTo>
                      <a:lnTo>
                        <a:pt x="0" y="19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1pPr>
                  <a:lvl2pPr marL="457200" lvl="1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2pPr>
                  <a:lvl3pPr marL="914400" lvl="2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3pPr>
                  <a:lvl4pPr marL="1371600" lvl="3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4pPr>
                  <a:lvl5pPr marL="1828800" lvl="4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5pPr>
                  <a:lvl6pPr marL="2286000" lvl="5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6pPr>
                  <a:lvl7pPr marL="2743200" lvl="6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7pPr>
                  <a:lvl8pPr marL="3200400" lvl="7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8pPr>
                  <a:lvl9pPr marL="3657600" lvl="8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1048658" name="未知"/>
              <p:cNvSpPr/>
              <p:nvPr userDrawn="1"/>
            </p:nvSpPr>
            <p:spPr>
              <a:xfrm>
                <a:off x="71" y="242"/>
                <a:ext cx="595" cy="250"/>
              </a:xfrm>
              <a:custGeom>
                <a:rect l="0" t="0" r="r" b="b"/>
                <a:pathLst>
                  <a:path w="1190" h="500">
                    <a:moveTo>
                      <a:pt x="100" y="0"/>
                    </a:moveTo>
                    <a:lnTo>
                      <a:pt x="1190" y="490"/>
                    </a:lnTo>
                    <a:lnTo>
                      <a:pt x="1076" y="500"/>
                    </a:lnTo>
                    <a:lnTo>
                      <a:pt x="0" y="27"/>
                    </a:lnTo>
                    <a:lnTo>
                      <a:pt x="100" y="0"/>
                    </a:lnTo>
                    <a:lnTo>
                      <a:pt x="10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1pPr>
                <a:lvl2pPr marL="457200" lvl="1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2pPr>
                <a:lvl3pPr marL="914400" lvl="2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3pPr>
                <a:lvl4pPr marL="1371600" lvl="3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4pPr>
                <a:lvl5pPr marL="1828800" lvl="4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5pPr>
                <a:lvl6pPr marL="2286000" lvl="5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6pPr>
                <a:lvl7pPr marL="2743200" lvl="6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7pPr>
                <a:lvl8pPr marL="3200400" lvl="7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8pPr>
                <a:lvl9pPr marL="3657600" lvl="8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59" name="未知"/>
              <p:cNvSpPr/>
              <p:nvPr userDrawn="1"/>
            </p:nvSpPr>
            <p:spPr>
              <a:xfrm>
                <a:off x="255" y="396"/>
                <a:ext cx="244" cy="148"/>
              </a:xfrm>
              <a:custGeom>
                <a:rect l="0" t="0" r="r" b="b"/>
                <a:pathLst>
                  <a:path w="489" h="296">
                    <a:moveTo>
                      <a:pt x="14" y="34"/>
                    </a:moveTo>
                    <a:lnTo>
                      <a:pt x="160" y="66"/>
                    </a:lnTo>
                    <a:lnTo>
                      <a:pt x="324" y="137"/>
                    </a:lnTo>
                    <a:lnTo>
                      <a:pt x="440" y="243"/>
                    </a:lnTo>
                    <a:lnTo>
                      <a:pt x="326" y="230"/>
                    </a:lnTo>
                    <a:lnTo>
                      <a:pt x="139" y="146"/>
                    </a:lnTo>
                    <a:lnTo>
                      <a:pt x="50" y="80"/>
                    </a:lnTo>
                    <a:lnTo>
                      <a:pt x="107" y="163"/>
                    </a:lnTo>
                    <a:lnTo>
                      <a:pt x="272" y="270"/>
                    </a:lnTo>
                    <a:lnTo>
                      <a:pt x="466" y="296"/>
                    </a:lnTo>
                    <a:lnTo>
                      <a:pt x="489" y="224"/>
                    </a:lnTo>
                    <a:lnTo>
                      <a:pt x="394" y="120"/>
                    </a:lnTo>
                    <a:lnTo>
                      <a:pt x="170" y="17"/>
                    </a:lnTo>
                    <a:lnTo>
                      <a:pt x="0" y="0"/>
                    </a:lnTo>
                    <a:lnTo>
                      <a:pt x="14" y="34"/>
                    </a:lnTo>
                    <a:lnTo>
                      <a:pt x="14" y="34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1pPr>
                <a:lvl2pPr marL="457200" lvl="1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2pPr>
                <a:lvl3pPr marL="914400" lvl="2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3pPr>
                <a:lvl4pPr marL="1371600" lvl="3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4pPr>
                <a:lvl5pPr marL="1828800" lvl="4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5pPr>
                <a:lvl6pPr marL="2286000" lvl="5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6pPr>
                <a:lvl7pPr marL="2743200" lvl="6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7pPr>
                <a:lvl8pPr marL="3200400" lvl="7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8pPr>
                <a:lvl9pPr marL="3657600" lvl="8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60" name="未知"/>
              <p:cNvSpPr/>
              <p:nvPr userDrawn="1"/>
            </p:nvSpPr>
            <p:spPr>
              <a:xfrm>
                <a:off x="560" y="190"/>
                <a:ext cx="107" cy="238"/>
              </a:xfrm>
              <a:custGeom>
                <a:rect l="0" t="0" r="r" b="b"/>
                <a:pathLst>
                  <a:path w="213" h="478">
                    <a:moveTo>
                      <a:pt x="24" y="0"/>
                    </a:moveTo>
                    <a:lnTo>
                      <a:pt x="91" y="25"/>
                    </a:lnTo>
                    <a:lnTo>
                      <a:pt x="80" y="192"/>
                    </a:lnTo>
                    <a:lnTo>
                      <a:pt x="106" y="327"/>
                    </a:lnTo>
                    <a:lnTo>
                      <a:pt x="213" y="451"/>
                    </a:lnTo>
                    <a:lnTo>
                      <a:pt x="97" y="478"/>
                    </a:lnTo>
                    <a:lnTo>
                      <a:pt x="30" y="344"/>
                    </a:lnTo>
                    <a:lnTo>
                      <a:pt x="0" y="57"/>
                    </a:lnTo>
                    <a:lnTo>
                      <a:pt x="24" y="0"/>
                    </a:lnTo>
                    <a:lnTo>
                      <a:pt x="24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1pPr>
                <a:lvl2pPr marL="457200" lvl="1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2pPr>
                <a:lvl3pPr marL="914400" lvl="2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3pPr>
                <a:lvl4pPr marL="1371600" lvl="3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4pPr>
                <a:lvl5pPr marL="1828800" lvl="4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5pPr>
                <a:lvl6pPr marL="2286000" lvl="5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6pPr>
                <a:lvl7pPr marL="2743200" lvl="6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7pPr>
                <a:lvl8pPr marL="3200400" lvl="7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8pPr>
                <a:lvl9pPr marL="3657600" lvl="8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9pPr>
              </a:lstStyle>
              <a:p>
                <a:endParaRPr lang="zh-CN" altLang="en-US"/>
              </a:p>
            </p:txBody>
          </p:sp>
          <p:grpSp>
            <p:nvGrpSpPr>
              <p:cNvPr id="84" name="组合 3099"/>
              <p:cNvGrpSpPr/>
              <p:nvPr userDrawn="1"/>
            </p:nvGrpSpPr>
            <p:grpSpPr>
              <a:xfrm>
                <a:off x="0" y="0"/>
                <a:ext cx="1124" cy="678"/>
                <a:chExt cx="1124" cy="678"/>
              </a:xfrm>
            </p:grpSpPr>
            <p:sp>
              <p:nvSpPr>
                <p:cNvPr id="1048661" name="未知"/>
                <p:cNvSpPr/>
                <p:nvPr userDrawn="1"/>
              </p:nvSpPr>
              <p:spPr>
                <a:xfrm>
                  <a:off x="664" y="558"/>
                  <a:ext cx="75" cy="87"/>
                </a:xfrm>
                <a:custGeom>
                  <a:rect l="0" t="0" r="r" b="b"/>
                  <a:pathLst>
                    <a:path w="150" h="173">
                      <a:moveTo>
                        <a:pt x="110" y="0"/>
                      </a:moveTo>
                      <a:lnTo>
                        <a:pt x="40" y="66"/>
                      </a:lnTo>
                      <a:lnTo>
                        <a:pt x="0" y="173"/>
                      </a:lnTo>
                      <a:lnTo>
                        <a:pt x="80" y="160"/>
                      </a:lnTo>
                      <a:lnTo>
                        <a:pt x="103" y="84"/>
                      </a:lnTo>
                      <a:lnTo>
                        <a:pt x="150" y="27"/>
                      </a:lnTo>
                      <a:lnTo>
                        <a:pt x="110" y="0"/>
                      </a:lnTo>
                      <a:lnTo>
                        <a:pt x="110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1pPr>
                  <a:lvl2pPr marL="457200" lvl="1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2pPr>
                  <a:lvl3pPr marL="914400" lvl="2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3pPr>
                  <a:lvl4pPr marL="1371600" lvl="3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4pPr>
                  <a:lvl5pPr marL="1828800" lvl="4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5pPr>
                  <a:lvl6pPr marL="2286000" lvl="5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6pPr>
                  <a:lvl7pPr marL="2743200" lvl="6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7pPr>
                  <a:lvl8pPr marL="3200400" lvl="7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8pPr>
                  <a:lvl9pPr marL="3657600" lvl="8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8662" name="未知"/>
                <p:cNvSpPr/>
                <p:nvPr userDrawn="1"/>
              </p:nvSpPr>
              <p:spPr>
                <a:xfrm>
                  <a:off x="0" y="238"/>
                  <a:ext cx="842" cy="440"/>
                </a:xfrm>
                <a:custGeom>
                  <a:rect l="0" t="0" r="r" b="b"/>
                  <a:pathLst>
                    <a:path w="1684" h="880">
                      <a:moveTo>
                        <a:pt x="156" y="0"/>
                      </a:moveTo>
                      <a:lnTo>
                        <a:pt x="63" y="52"/>
                      </a:lnTo>
                      <a:lnTo>
                        <a:pt x="0" y="208"/>
                      </a:lnTo>
                      <a:lnTo>
                        <a:pt x="67" y="358"/>
                      </a:lnTo>
                      <a:lnTo>
                        <a:pt x="1182" y="867"/>
                      </a:lnTo>
                      <a:lnTo>
                        <a:pt x="1422" y="835"/>
                      </a:lnTo>
                      <a:lnTo>
                        <a:pt x="1616" y="880"/>
                      </a:lnTo>
                      <a:lnTo>
                        <a:pt x="1684" y="808"/>
                      </a:lnTo>
                      <a:lnTo>
                        <a:pt x="1502" y="664"/>
                      </a:lnTo>
                      <a:lnTo>
                        <a:pt x="1428" y="512"/>
                      </a:lnTo>
                      <a:lnTo>
                        <a:pt x="1369" y="527"/>
                      </a:lnTo>
                      <a:lnTo>
                        <a:pt x="1439" y="664"/>
                      </a:lnTo>
                      <a:lnTo>
                        <a:pt x="1578" y="810"/>
                      </a:lnTo>
                      <a:lnTo>
                        <a:pt x="1413" y="787"/>
                      </a:lnTo>
                      <a:lnTo>
                        <a:pt x="1219" y="814"/>
                      </a:lnTo>
                      <a:lnTo>
                        <a:pt x="1255" y="650"/>
                      </a:lnTo>
                      <a:lnTo>
                        <a:pt x="1338" y="538"/>
                      </a:lnTo>
                      <a:lnTo>
                        <a:pt x="1241" y="552"/>
                      </a:lnTo>
                      <a:lnTo>
                        <a:pt x="1165" y="658"/>
                      </a:lnTo>
                      <a:lnTo>
                        <a:pt x="1139" y="791"/>
                      </a:lnTo>
                      <a:lnTo>
                        <a:pt x="107" y="310"/>
                      </a:lnTo>
                      <a:lnTo>
                        <a:pt x="80" y="215"/>
                      </a:lnTo>
                      <a:lnTo>
                        <a:pt x="103" y="95"/>
                      </a:lnTo>
                      <a:lnTo>
                        <a:pt x="217" y="0"/>
                      </a:lnTo>
                      <a:lnTo>
                        <a:pt x="156" y="0"/>
                      </a:lnTo>
                      <a:lnTo>
                        <a:pt x="156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1pPr>
                  <a:lvl2pPr marL="457200" lvl="1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2pPr>
                  <a:lvl3pPr marL="914400" lvl="2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3pPr>
                  <a:lvl4pPr marL="1371600" lvl="3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4pPr>
                  <a:lvl5pPr marL="1828800" lvl="4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5pPr>
                  <a:lvl6pPr marL="2286000" lvl="5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6pPr>
                  <a:lvl7pPr marL="2743200" lvl="6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7pPr>
                  <a:lvl8pPr marL="3200400" lvl="7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8pPr>
                  <a:lvl9pPr marL="3657600" lvl="8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8663" name="未知"/>
                <p:cNvSpPr/>
                <p:nvPr userDrawn="1"/>
              </p:nvSpPr>
              <p:spPr>
                <a:xfrm>
                  <a:off x="101" y="280"/>
                  <a:ext cx="80" cy="167"/>
                </a:xfrm>
                <a:custGeom>
                  <a:rect l="0" t="0" r="r" b="b"/>
                  <a:pathLst>
                    <a:path w="160" h="335">
                      <a:moveTo>
                        <a:pt x="116" y="0"/>
                      </a:moveTo>
                      <a:lnTo>
                        <a:pt x="19" y="106"/>
                      </a:lnTo>
                      <a:lnTo>
                        <a:pt x="0" y="230"/>
                      </a:lnTo>
                      <a:lnTo>
                        <a:pt x="33" y="314"/>
                      </a:lnTo>
                      <a:lnTo>
                        <a:pt x="94" y="335"/>
                      </a:lnTo>
                      <a:lnTo>
                        <a:pt x="76" y="154"/>
                      </a:lnTo>
                      <a:lnTo>
                        <a:pt x="160" y="17"/>
                      </a:lnTo>
                      <a:lnTo>
                        <a:pt x="116" y="0"/>
                      </a:lnTo>
                      <a:lnTo>
                        <a:pt x="116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1pPr>
                  <a:lvl2pPr marL="457200" lvl="1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2pPr>
                  <a:lvl3pPr marL="914400" lvl="2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3pPr>
                  <a:lvl4pPr marL="1371600" lvl="3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4pPr>
                  <a:lvl5pPr marL="1828800" lvl="4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5pPr>
                  <a:lvl6pPr marL="2286000" lvl="5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6pPr>
                  <a:lvl7pPr marL="2743200" lvl="6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7pPr>
                  <a:lvl8pPr marL="3200400" lvl="7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8pPr>
                  <a:lvl9pPr marL="3657600" lvl="8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8664" name="未知"/>
                <p:cNvSpPr/>
                <p:nvPr userDrawn="1"/>
              </p:nvSpPr>
              <p:spPr>
                <a:xfrm>
                  <a:off x="444" y="0"/>
                  <a:ext cx="322" cy="594"/>
                </a:xfrm>
                <a:custGeom>
                  <a:rect l="0" t="0" r="r" b="b"/>
                  <a:pathLst>
                    <a:path w="642" h="1188">
                      <a:moveTo>
                        <a:pt x="218" y="896"/>
                      </a:moveTo>
                      <a:lnTo>
                        <a:pt x="0" y="124"/>
                      </a:lnTo>
                      <a:lnTo>
                        <a:pt x="81" y="38"/>
                      </a:lnTo>
                      <a:lnTo>
                        <a:pt x="258" y="0"/>
                      </a:lnTo>
                      <a:lnTo>
                        <a:pt x="399" y="57"/>
                      </a:lnTo>
                      <a:lnTo>
                        <a:pt x="642" y="1188"/>
                      </a:lnTo>
                      <a:lnTo>
                        <a:pt x="555" y="1091"/>
                      </a:lnTo>
                      <a:lnTo>
                        <a:pt x="355" y="97"/>
                      </a:lnTo>
                      <a:lnTo>
                        <a:pt x="226" y="61"/>
                      </a:lnTo>
                      <a:lnTo>
                        <a:pt x="119" y="74"/>
                      </a:lnTo>
                      <a:lnTo>
                        <a:pt x="76" y="141"/>
                      </a:lnTo>
                      <a:lnTo>
                        <a:pt x="306" y="924"/>
                      </a:lnTo>
                      <a:lnTo>
                        <a:pt x="218" y="896"/>
                      </a:lnTo>
                      <a:lnTo>
                        <a:pt x="218" y="896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1pPr>
                  <a:lvl2pPr marL="457200" lvl="1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2pPr>
                  <a:lvl3pPr marL="914400" lvl="2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3pPr>
                  <a:lvl4pPr marL="1371600" lvl="3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4pPr>
                  <a:lvl5pPr marL="1828800" lvl="4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5pPr>
                  <a:lvl6pPr marL="2286000" lvl="5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6pPr>
                  <a:lvl7pPr marL="2743200" lvl="6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7pPr>
                  <a:lvl8pPr marL="3200400" lvl="7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8pPr>
                  <a:lvl9pPr marL="3657600" lvl="8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8665" name="未知"/>
                <p:cNvSpPr/>
                <p:nvPr userDrawn="1"/>
              </p:nvSpPr>
              <p:spPr>
                <a:xfrm>
                  <a:off x="573" y="160"/>
                  <a:ext cx="96" cy="252"/>
                </a:xfrm>
                <a:custGeom>
                  <a:rect l="0" t="0" r="r" b="b"/>
                  <a:pathLst>
                    <a:path w="192" h="502">
                      <a:moveTo>
                        <a:pt x="0" y="27"/>
                      </a:moveTo>
                      <a:lnTo>
                        <a:pt x="76" y="194"/>
                      </a:lnTo>
                      <a:lnTo>
                        <a:pt x="113" y="318"/>
                      </a:lnTo>
                      <a:lnTo>
                        <a:pt x="116" y="504"/>
                      </a:lnTo>
                      <a:lnTo>
                        <a:pt x="192" y="504"/>
                      </a:lnTo>
                      <a:lnTo>
                        <a:pt x="187" y="360"/>
                      </a:lnTo>
                      <a:lnTo>
                        <a:pt x="162" y="208"/>
                      </a:lnTo>
                      <a:lnTo>
                        <a:pt x="99" y="59"/>
                      </a:lnTo>
                      <a:lnTo>
                        <a:pt x="63" y="0"/>
                      </a:lnTo>
                      <a:lnTo>
                        <a:pt x="0" y="27"/>
                      </a:lnTo>
                      <a:lnTo>
                        <a:pt x="0" y="27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1pPr>
                  <a:lvl2pPr marL="457200" lvl="1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2pPr>
                  <a:lvl3pPr marL="914400" lvl="2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3pPr>
                  <a:lvl4pPr marL="1371600" lvl="3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4pPr>
                  <a:lvl5pPr marL="1828800" lvl="4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5pPr>
                  <a:lvl6pPr marL="2286000" lvl="5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6pPr>
                  <a:lvl7pPr marL="2743200" lvl="6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7pPr>
                  <a:lvl8pPr marL="3200400" lvl="7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8pPr>
                  <a:lvl9pPr marL="3657600" lvl="8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8666" name="未知"/>
                <p:cNvSpPr/>
                <p:nvPr userDrawn="1"/>
              </p:nvSpPr>
              <p:spPr>
                <a:xfrm>
                  <a:off x="323" y="140"/>
                  <a:ext cx="195" cy="135"/>
                </a:xfrm>
                <a:custGeom>
                  <a:rect l="0" t="0" r="r" b="b"/>
                  <a:pathLst>
                    <a:path w="390" h="269">
                      <a:moveTo>
                        <a:pt x="297" y="0"/>
                      </a:moveTo>
                      <a:lnTo>
                        <a:pt x="257" y="17"/>
                      </a:lnTo>
                      <a:lnTo>
                        <a:pt x="253" y="66"/>
                      </a:lnTo>
                      <a:lnTo>
                        <a:pt x="0" y="169"/>
                      </a:lnTo>
                      <a:lnTo>
                        <a:pt x="0" y="222"/>
                      </a:lnTo>
                      <a:lnTo>
                        <a:pt x="284" y="226"/>
                      </a:lnTo>
                      <a:lnTo>
                        <a:pt x="320" y="269"/>
                      </a:lnTo>
                      <a:lnTo>
                        <a:pt x="390" y="266"/>
                      </a:lnTo>
                      <a:lnTo>
                        <a:pt x="383" y="190"/>
                      </a:lnTo>
                      <a:lnTo>
                        <a:pt x="116" y="176"/>
                      </a:lnTo>
                      <a:lnTo>
                        <a:pt x="333" y="89"/>
                      </a:lnTo>
                      <a:lnTo>
                        <a:pt x="297" y="0"/>
                      </a:lnTo>
                      <a:lnTo>
                        <a:pt x="297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1pPr>
                  <a:lvl2pPr marL="457200" lvl="1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2pPr>
                  <a:lvl3pPr marL="914400" lvl="2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3pPr>
                  <a:lvl4pPr marL="1371600" lvl="3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4pPr>
                  <a:lvl5pPr marL="1828800" lvl="4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5pPr>
                  <a:lvl6pPr marL="2286000" lvl="5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6pPr>
                  <a:lvl7pPr marL="2743200" lvl="6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7pPr>
                  <a:lvl8pPr marL="3200400" lvl="7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8pPr>
                  <a:lvl9pPr marL="3657600" lvl="8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8667" name="未知"/>
                <p:cNvSpPr/>
                <p:nvPr userDrawn="1"/>
              </p:nvSpPr>
              <p:spPr>
                <a:xfrm>
                  <a:off x="653" y="48"/>
                  <a:ext cx="471" cy="212"/>
                </a:xfrm>
                <a:custGeom>
                  <a:rect l="0" t="0" r="r" b="b"/>
                  <a:pathLst>
                    <a:path w="941" h="422">
                      <a:moveTo>
                        <a:pt x="0" y="131"/>
                      </a:moveTo>
                      <a:lnTo>
                        <a:pt x="863" y="0"/>
                      </a:lnTo>
                      <a:lnTo>
                        <a:pt x="926" y="78"/>
                      </a:lnTo>
                      <a:lnTo>
                        <a:pt x="941" y="181"/>
                      </a:lnTo>
                      <a:lnTo>
                        <a:pt x="903" y="282"/>
                      </a:lnTo>
                      <a:lnTo>
                        <a:pt x="57" y="424"/>
                      </a:lnTo>
                      <a:lnTo>
                        <a:pt x="53" y="384"/>
                      </a:lnTo>
                      <a:lnTo>
                        <a:pt x="863" y="242"/>
                      </a:lnTo>
                      <a:lnTo>
                        <a:pt x="893" y="145"/>
                      </a:lnTo>
                      <a:lnTo>
                        <a:pt x="840" y="57"/>
                      </a:lnTo>
                      <a:lnTo>
                        <a:pt x="0" y="185"/>
                      </a:lnTo>
                      <a:lnTo>
                        <a:pt x="0" y="131"/>
                      </a:lnTo>
                      <a:lnTo>
                        <a:pt x="0" y="131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1pPr>
                  <a:lvl2pPr marL="457200" lvl="1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2pPr>
                  <a:lvl3pPr marL="914400" lvl="2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3pPr>
                  <a:lvl4pPr marL="1371600" lvl="3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4pPr>
                  <a:lvl5pPr marL="1828800" lvl="4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5pPr>
                  <a:lvl6pPr marL="2286000" lvl="5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6pPr>
                  <a:lvl7pPr marL="2743200" lvl="6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7pPr>
                  <a:lvl8pPr marL="3200400" lvl="7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8pPr>
                  <a:lvl9pPr marL="3657600" lvl="8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8668" name="未知"/>
                <p:cNvSpPr/>
                <p:nvPr userDrawn="1"/>
              </p:nvSpPr>
              <p:spPr>
                <a:xfrm>
                  <a:off x="712" y="116"/>
                  <a:ext cx="245" cy="86"/>
                </a:xfrm>
                <a:custGeom>
                  <a:rect l="0" t="0" r="r" b="b"/>
                  <a:pathLst>
                    <a:path w="488" h="173">
                      <a:moveTo>
                        <a:pt x="0" y="126"/>
                      </a:moveTo>
                      <a:lnTo>
                        <a:pt x="66" y="173"/>
                      </a:lnTo>
                      <a:lnTo>
                        <a:pt x="222" y="166"/>
                      </a:lnTo>
                      <a:lnTo>
                        <a:pt x="418" y="116"/>
                      </a:lnTo>
                      <a:lnTo>
                        <a:pt x="488" y="42"/>
                      </a:lnTo>
                      <a:lnTo>
                        <a:pt x="443" y="2"/>
                      </a:lnTo>
                      <a:lnTo>
                        <a:pt x="253" y="0"/>
                      </a:lnTo>
                      <a:lnTo>
                        <a:pt x="110" y="12"/>
                      </a:lnTo>
                      <a:lnTo>
                        <a:pt x="15" y="76"/>
                      </a:lnTo>
                      <a:lnTo>
                        <a:pt x="112" y="95"/>
                      </a:lnTo>
                      <a:lnTo>
                        <a:pt x="275" y="53"/>
                      </a:lnTo>
                      <a:lnTo>
                        <a:pt x="416" y="53"/>
                      </a:lnTo>
                      <a:lnTo>
                        <a:pt x="268" y="110"/>
                      </a:lnTo>
                      <a:lnTo>
                        <a:pt x="142" y="126"/>
                      </a:lnTo>
                      <a:lnTo>
                        <a:pt x="0" y="126"/>
                      </a:lnTo>
                      <a:lnTo>
                        <a:pt x="0" y="126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1pPr>
                  <a:lvl2pPr marL="457200" lvl="1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2pPr>
                  <a:lvl3pPr marL="914400" lvl="2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3pPr>
                  <a:lvl4pPr marL="1371600" lvl="3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4pPr>
                  <a:lvl5pPr marL="1828800" lvl="4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5pPr>
                  <a:lvl6pPr marL="2286000" lvl="5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6pPr>
                  <a:lvl7pPr marL="2743200" lvl="6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7pPr>
                  <a:lvl8pPr marL="3200400" lvl="7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8pPr>
                  <a:lvl9pPr marL="3657600" lvl="8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</p:grpSp>
      <p:grpSp>
        <p:nvGrpSpPr>
          <p:cNvPr id="85" name="组合 3108"/>
          <p:cNvGrpSpPr/>
          <p:nvPr/>
        </p:nvGrpSpPr>
        <p:grpSpPr>
          <a:xfrm>
            <a:off x="8680450" y="2116138"/>
            <a:ext cx="385763" cy="4308475"/>
            <a:chExt cx="243" cy="2714"/>
          </a:xfrm>
        </p:grpSpPr>
        <p:sp>
          <p:nvSpPr>
            <p:cNvPr id="1048669" name="未知"/>
            <p:cNvSpPr/>
            <p:nvPr userDrawn="1"/>
          </p:nvSpPr>
          <p:spPr>
            <a:xfrm flipH="1">
              <a:off x="0" y="1287"/>
              <a:ext cx="205" cy="1427"/>
            </a:xfrm>
            <a:custGeom>
              <a:rect l="0" t="0" r="r" b="b"/>
              <a:pathLst>
                <a:path w="772" h="3265">
                  <a:moveTo>
                    <a:pt x="692" y="3156"/>
                  </a:moveTo>
                  <a:lnTo>
                    <a:pt x="380" y="2945"/>
                  </a:lnTo>
                  <a:lnTo>
                    <a:pt x="319" y="2783"/>
                  </a:lnTo>
                  <a:lnTo>
                    <a:pt x="371" y="2542"/>
                  </a:lnTo>
                  <a:lnTo>
                    <a:pt x="591" y="2251"/>
                  </a:lnTo>
                  <a:lnTo>
                    <a:pt x="641" y="2070"/>
                  </a:lnTo>
                  <a:lnTo>
                    <a:pt x="591" y="1948"/>
                  </a:lnTo>
                  <a:lnTo>
                    <a:pt x="401" y="1859"/>
                  </a:lnTo>
                  <a:lnTo>
                    <a:pt x="361" y="1747"/>
                  </a:lnTo>
                  <a:lnTo>
                    <a:pt x="430" y="1587"/>
                  </a:lnTo>
                  <a:lnTo>
                    <a:pt x="741" y="1156"/>
                  </a:lnTo>
                  <a:lnTo>
                    <a:pt x="772" y="945"/>
                  </a:lnTo>
                  <a:lnTo>
                    <a:pt x="692" y="713"/>
                  </a:lnTo>
                  <a:lnTo>
                    <a:pt x="430" y="603"/>
                  </a:lnTo>
                  <a:lnTo>
                    <a:pt x="200" y="422"/>
                  </a:lnTo>
                  <a:lnTo>
                    <a:pt x="0" y="0"/>
                  </a:lnTo>
                  <a:lnTo>
                    <a:pt x="29" y="382"/>
                  </a:lnTo>
                  <a:lnTo>
                    <a:pt x="179" y="612"/>
                  </a:lnTo>
                  <a:lnTo>
                    <a:pt x="380" y="753"/>
                  </a:lnTo>
                  <a:lnTo>
                    <a:pt x="601" y="833"/>
                  </a:lnTo>
                  <a:lnTo>
                    <a:pt x="612" y="1044"/>
                  </a:lnTo>
                  <a:lnTo>
                    <a:pt x="500" y="1266"/>
                  </a:lnTo>
                  <a:lnTo>
                    <a:pt x="240" y="1658"/>
                  </a:lnTo>
                  <a:lnTo>
                    <a:pt x="230" y="1909"/>
                  </a:lnTo>
                  <a:lnTo>
                    <a:pt x="471" y="2049"/>
                  </a:lnTo>
                  <a:lnTo>
                    <a:pt x="460" y="2180"/>
                  </a:lnTo>
                  <a:lnTo>
                    <a:pt x="249" y="2452"/>
                  </a:lnTo>
                  <a:lnTo>
                    <a:pt x="160" y="2713"/>
                  </a:lnTo>
                  <a:lnTo>
                    <a:pt x="240" y="2994"/>
                  </a:lnTo>
                  <a:lnTo>
                    <a:pt x="430" y="3144"/>
                  </a:lnTo>
                  <a:lnTo>
                    <a:pt x="671" y="3266"/>
                  </a:lnTo>
                  <a:lnTo>
                    <a:pt x="692" y="3156"/>
                  </a:lnTo>
                  <a:lnTo>
                    <a:pt x="692" y="3156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670" name="未知"/>
            <p:cNvSpPr/>
            <p:nvPr userDrawn="1"/>
          </p:nvSpPr>
          <p:spPr>
            <a:xfrm flipH="1">
              <a:off x="38" y="0"/>
              <a:ext cx="205" cy="1633"/>
            </a:xfrm>
            <a:custGeom>
              <a:rect l="0" t="0" r="r" b="b"/>
              <a:pathLst>
                <a:path w="772" h="3265">
                  <a:moveTo>
                    <a:pt x="692" y="3156"/>
                  </a:moveTo>
                  <a:lnTo>
                    <a:pt x="380" y="2945"/>
                  </a:lnTo>
                  <a:lnTo>
                    <a:pt x="319" y="2783"/>
                  </a:lnTo>
                  <a:lnTo>
                    <a:pt x="371" y="2542"/>
                  </a:lnTo>
                  <a:lnTo>
                    <a:pt x="591" y="2251"/>
                  </a:lnTo>
                  <a:lnTo>
                    <a:pt x="641" y="2070"/>
                  </a:lnTo>
                  <a:lnTo>
                    <a:pt x="591" y="1948"/>
                  </a:lnTo>
                  <a:lnTo>
                    <a:pt x="401" y="1859"/>
                  </a:lnTo>
                  <a:lnTo>
                    <a:pt x="361" y="1747"/>
                  </a:lnTo>
                  <a:lnTo>
                    <a:pt x="430" y="1587"/>
                  </a:lnTo>
                  <a:lnTo>
                    <a:pt x="741" y="1156"/>
                  </a:lnTo>
                  <a:lnTo>
                    <a:pt x="772" y="945"/>
                  </a:lnTo>
                  <a:lnTo>
                    <a:pt x="692" y="713"/>
                  </a:lnTo>
                  <a:lnTo>
                    <a:pt x="430" y="603"/>
                  </a:lnTo>
                  <a:lnTo>
                    <a:pt x="200" y="422"/>
                  </a:lnTo>
                  <a:lnTo>
                    <a:pt x="0" y="0"/>
                  </a:lnTo>
                  <a:lnTo>
                    <a:pt x="29" y="382"/>
                  </a:lnTo>
                  <a:lnTo>
                    <a:pt x="179" y="612"/>
                  </a:lnTo>
                  <a:lnTo>
                    <a:pt x="380" y="753"/>
                  </a:lnTo>
                  <a:lnTo>
                    <a:pt x="601" y="833"/>
                  </a:lnTo>
                  <a:lnTo>
                    <a:pt x="612" y="1044"/>
                  </a:lnTo>
                  <a:lnTo>
                    <a:pt x="500" y="1266"/>
                  </a:lnTo>
                  <a:lnTo>
                    <a:pt x="240" y="1658"/>
                  </a:lnTo>
                  <a:lnTo>
                    <a:pt x="230" y="1909"/>
                  </a:lnTo>
                  <a:lnTo>
                    <a:pt x="471" y="2049"/>
                  </a:lnTo>
                  <a:lnTo>
                    <a:pt x="460" y="2180"/>
                  </a:lnTo>
                  <a:lnTo>
                    <a:pt x="249" y="2452"/>
                  </a:lnTo>
                  <a:lnTo>
                    <a:pt x="160" y="2713"/>
                  </a:lnTo>
                  <a:lnTo>
                    <a:pt x="240" y="2994"/>
                  </a:lnTo>
                  <a:lnTo>
                    <a:pt x="430" y="3144"/>
                  </a:lnTo>
                  <a:lnTo>
                    <a:pt x="671" y="3266"/>
                  </a:lnTo>
                  <a:lnTo>
                    <a:pt x="692" y="3156"/>
                  </a:lnTo>
                  <a:lnTo>
                    <a:pt x="692" y="3156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86" name="组合 3111"/>
          <p:cNvGrpSpPr/>
          <p:nvPr/>
        </p:nvGrpSpPr>
        <p:grpSpPr>
          <a:xfrm>
            <a:off x="7318375" y="90488"/>
            <a:ext cx="2133600" cy="1911350"/>
            <a:chExt cx="1344" cy="1204"/>
          </a:xfrm>
        </p:grpSpPr>
        <p:grpSp>
          <p:nvGrpSpPr>
            <p:cNvPr id="87" name="组合 3112"/>
            <p:cNvGrpSpPr/>
            <p:nvPr userDrawn="1"/>
          </p:nvGrpSpPr>
          <p:grpSpPr>
            <a:xfrm>
              <a:off x="0" y="0"/>
              <a:ext cx="1344" cy="1204"/>
              <a:chExt cx="1344" cy="1204"/>
            </a:xfrm>
          </p:grpSpPr>
          <p:sp>
            <p:nvSpPr>
              <p:cNvPr id="1048671" name="未知"/>
              <p:cNvSpPr/>
              <p:nvPr userDrawn="1"/>
            </p:nvSpPr>
            <p:spPr>
              <a:xfrm rot="18427436">
                <a:off x="820" y="1029"/>
                <a:ext cx="62" cy="288"/>
              </a:xfrm>
              <a:custGeom>
                <a:rect l="0" t="0" r="r" b="b"/>
                <a:pathLst>
                  <a:path w="245" h="805">
                    <a:moveTo>
                      <a:pt x="123" y="9"/>
                    </a:moveTo>
                    <a:lnTo>
                      <a:pt x="131" y="342"/>
                    </a:lnTo>
                    <a:lnTo>
                      <a:pt x="0" y="806"/>
                    </a:lnTo>
                    <a:lnTo>
                      <a:pt x="79" y="789"/>
                    </a:lnTo>
                    <a:lnTo>
                      <a:pt x="218" y="376"/>
                    </a:lnTo>
                    <a:lnTo>
                      <a:pt x="245" y="0"/>
                    </a:lnTo>
                    <a:lnTo>
                      <a:pt x="123" y="9"/>
                    </a:lnTo>
                    <a:lnTo>
                      <a:pt x="123" y="9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1pPr>
                <a:lvl2pPr marL="457200" lvl="1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2pPr>
                <a:lvl3pPr marL="914400" lvl="2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3pPr>
                <a:lvl4pPr marL="1371600" lvl="3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4pPr>
                <a:lvl5pPr marL="1828800" lvl="4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5pPr>
                <a:lvl6pPr marL="2286000" lvl="5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6pPr>
                <a:lvl7pPr marL="2743200" lvl="6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7pPr>
                <a:lvl8pPr marL="3200400" lvl="7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8pPr>
                <a:lvl9pPr marL="3657600" lvl="8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1800" b="1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9pPr>
              </a:lstStyle>
              <a:p>
                <a:endParaRPr lang="zh-CN" altLang="en-US"/>
              </a:p>
            </p:txBody>
          </p:sp>
          <p:grpSp>
            <p:nvGrpSpPr>
              <p:cNvPr id="88" name="组合 3114"/>
              <p:cNvGrpSpPr/>
              <p:nvPr userDrawn="1"/>
            </p:nvGrpSpPr>
            <p:grpSpPr>
              <a:xfrm>
                <a:off x="0" y="0"/>
                <a:ext cx="1344" cy="985"/>
                <a:chExt cx="1344" cy="985"/>
              </a:xfrm>
            </p:grpSpPr>
            <p:sp>
              <p:nvSpPr>
                <p:cNvPr id="1048672" name="未知"/>
                <p:cNvSpPr/>
                <p:nvPr userDrawn="1"/>
              </p:nvSpPr>
              <p:spPr>
                <a:xfrm rot="18427436">
                  <a:off x="351" y="14"/>
                  <a:ext cx="153" cy="125"/>
                </a:xfrm>
                <a:custGeom>
                  <a:rect l="0" t="0" r="r" b="b"/>
                  <a:pathLst>
                    <a:path w="604" h="349">
                      <a:moveTo>
                        <a:pt x="0" y="0"/>
                      </a:moveTo>
                      <a:lnTo>
                        <a:pt x="298" y="184"/>
                      </a:lnTo>
                      <a:lnTo>
                        <a:pt x="500" y="349"/>
                      </a:lnTo>
                      <a:lnTo>
                        <a:pt x="604" y="140"/>
                      </a:lnTo>
                      <a:lnTo>
                        <a:pt x="359" y="9"/>
                      </a:lnTo>
                      <a:lnTo>
                        <a:pt x="464" y="184"/>
                      </a:lnTo>
                      <a:lnTo>
                        <a:pt x="131" y="17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1pPr>
                  <a:lvl2pPr marL="457200" lvl="1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2pPr>
                  <a:lvl3pPr marL="914400" lvl="2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3pPr>
                  <a:lvl4pPr marL="1371600" lvl="3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4pPr>
                  <a:lvl5pPr marL="1828800" lvl="4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5pPr>
                  <a:lvl6pPr marL="2286000" lvl="5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6pPr>
                  <a:lvl7pPr marL="2743200" lvl="6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7pPr>
                  <a:lvl8pPr marL="3200400" lvl="7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8pPr>
                  <a:lvl9pPr marL="3657600" lvl="8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8673" name="未知"/>
                <p:cNvSpPr/>
                <p:nvPr userDrawn="1"/>
              </p:nvSpPr>
              <p:spPr>
                <a:xfrm rot="18427436">
                  <a:off x="433" y="269"/>
                  <a:ext cx="269" cy="438"/>
                </a:xfrm>
                <a:custGeom>
                  <a:rect l="0" t="0" r="r" b="b"/>
                  <a:pathLst>
                    <a:path w="1064" h="1230">
                      <a:moveTo>
                        <a:pt x="741" y="129"/>
                      </a:moveTo>
                      <a:lnTo>
                        <a:pt x="485" y="352"/>
                      </a:lnTo>
                      <a:lnTo>
                        <a:pt x="163" y="762"/>
                      </a:lnTo>
                      <a:lnTo>
                        <a:pt x="0" y="1101"/>
                      </a:lnTo>
                      <a:lnTo>
                        <a:pt x="59" y="1230"/>
                      </a:lnTo>
                      <a:lnTo>
                        <a:pt x="262" y="1201"/>
                      </a:lnTo>
                      <a:lnTo>
                        <a:pt x="578" y="914"/>
                      </a:lnTo>
                      <a:lnTo>
                        <a:pt x="876" y="534"/>
                      </a:lnTo>
                      <a:lnTo>
                        <a:pt x="1034" y="270"/>
                      </a:lnTo>
                      <a:lnTo>
                        <a:pt x="1064" y="84"/>
                      </a:lnTo>
                      <a:lnTo>
                        <a:pt x="977" y="0"/>
                      </a:lnTo>
                      <a:lnTo>
                        <a:pt x="836" y="65"/>
                      </a:lnTo>
                      <a:lnTo>
                        <a:pt x="969" y="107"/>
                      </a:lnTo>
                      <a:lnTo>
                        <a:pt x="876" y="352"/>
                      </a:lnTo>
                      <a:lnTo>
                        <a:pt x="690" y="656"/>
                      </a:lnTo>
                      <a:lnTo>
                        <a:pt x="350" y="1008"/>
                      </a:lnTo>
                      <a:lnTo>
                        <a:pt x="116" y="1114"/>
                      </a:lnTo>
                      <a:lnTo>
                        <a:pt x="135" y="943"/>
                      </a:lnTo>
                      <a:lnTo>
                        <a:pt x="437" y="504"/>
                      </a:lnTo>
                      <a:lnTo>
                        <a:pt x="831" y="118"/>
                      </a:lnTo>
                      <a:lnTo>
                        <a:pt x="741" y="129"/>
                      </a:lnTo>
                      <a:lnTo>
                        <a:pt x="741" y="129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1pPr>
                  <a:lvl2pPr marL="457200" lvl="1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2pPr>
                  <a:lvl3pPr marL="914400" lvl="2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3pPr>
                  <a:lvl4pPr marL="1371600" lvl="3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4pPr>
                  <a:lvl5pPr marL="1828800" lvl="4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5pPr>
                  <a:lvl6pPr marL="2286000" lvl="5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6pPr>
                  <a:lvl7pPr marL="2743200" lvl="6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7pPr>
                  <a:lvl8pPr marL="3200400" lvl="7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8pPr>
                  <a:lvl9pPr marL="3657600" lvl="8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8674" name="未知"/>
                <p:cNvSpPr/>
                <p:nvPr userDrawn="1"/>
              </p:nvSpPr>
              <p:spPr>
                <a:xfrm rot="18427436">
                  <a:off x="243" y="119"/>
                  <a:ext cx="505" cy="898"/>
                </a:xfrm>
                <a:custGeom>
                  <a:rect l="0" t="0" r="r" b="b"/>
                  <a:pathLst>
                    <a:path w="2002" h="2521">
                      <a:moveTo>
                        <a:pt x="1941" y="0"/>
                      </a:moveTo>
                      <a:lnTo>
                        <a:pt x="0" y="2521"/>
                      </a:lnTo>
                      <a:lnTo>
                        <a:pt x="192" y="2450"/>
                      </a:lnTo>
                      <a:lnTo>
                        <a:pt x="2002" y="61"/>
                      </a:lnTo>
                      <a:lnTo>
                        <a:pt x="1941" y="0"/>
                      </a:lnTo>
                      <a:lnTo>
                        <a:pt x="1941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1pPr>
                  <a:lvl2pPr marL="457200" lvl="1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2pPr>
                  <a:lvl3pPr marL="914400" lvl="2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3pPr>
                  <a:lvl4pPr marL="1371600" lvl="3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4pPr>
                  <a:lvl5pPr marL="1828800" lvl="4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5pPr>
                  <a:lvl6pPr marL="2286000" lvl="5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6pPr>
                  <a:lvl7pPr marL="2743200" lvl="6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7pPr>
                  <a:lvl8pPr marL="3200400" lvl="7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8pPr>
                  <a:lvl9pPr marL="3657600" lvl="8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8675" name="未知"/>
                <p:cNvSpPr/>
                <p:nvPr userDrawn="1"/>
              </p:nvSpPr>
              <p:spPr>
                <a:xfrm rot="18427436">
                  <a:off x="293" y="-76"/>
                  <a:ext cx="758" cy="1344"/>
                </a:xfrm>
                <a:custGeom>
                  <a:rect l="0" t="0" r="r" b="b"/>
                  <a:pathLst>
                    <a:path w="3007" h="3770">
                      <a:moveTo>
                        <a:pt x="95" y="2844"/>
                      </a:moveTo>
                      <a:lnTo>
                        <a:pt x="394" y="2834"/>
                      </a:lnTo>
                      <a:lnTo>
                        <a:pt x="821" y="3009"/>
                      </a:lnTo>
                      <a:lnTo>
                        <a:pt x="681" y="2817"/>
                      </a:lnTo>
                      <a:lnTo>
                        <a:pt x="367" y="2703"/>
                      </a:lnTo>
                      <a:lnTo>
                        <a:pt x="637" y="2720"/>
                      </a:lnTo>
                      <a:lnTo>
                        <a:pt x="979" y="2870"/>
                      </a:lnTo>
                      <a:lnTo>
                        <a:pt x="2859" y="420"/>
                      </a:lnTo>
                      <a:lnTo>
                        <a:pt x="2578" y="148"/>
                      </a:lnTo>
                      <a:lnTo>
                        <a:pt x="2308" y="0"/>
                      </a:lnTo>
                      <a:lnTo>
                        <a:pt x="2692" y="78"/>
                      </a:lnTo>
                      <a:lnTo>
                        <a:pt x="3007" y="428"/>
                      </a:lnTo>
                      <a:lnTo>
                        <a:pt x="831" y="3273"/>
                      </a:lnTo>
                      <a:lnTo>
                        <a:pt x="481" y="3412"/>
                      </a:lnTo>
                      <a:lnTo>
                        <a:pt x="105" y="3771"/>
                      </a:lnTo>
                      <a:lnTo>
                        <a:pt x="0" y="3667"/>
                      </a:lnTo>
                      <a:lnTo>
                        <a:pt x="131" y="3631"/>
                      </a:lnTo>
                      <a:lnTo>
                        <a:pt x="376" y="3385"/>
                      </a:lnTo>
                      <a:lnTo>
                        <a:pt x="165" y="3273"/>
                      </a:lnTo>
                      <a:lnTo>
                        <a:pt x="165" y="3176"/>
                      </a:lnTo>
                      <a:lnTo>
                        <a:pt x="411" y="3298"/>
                      </a:lnTo>
                      <a:lnTo>
                        <a:pt x="411" y="3186"/>
                      </a:lnTo>
                      <a:lnTo>
                        <a:pt x="603" y="3220"/>
                      </a:lnTo>
                      <a:lnTo>
                        <a:pt x="428" y="3079"/>
                      </a:lnTo>
                      <a:lnTo>
                        <a:pt x="629" y="3062"/>
                      </a:lnTo>
                      <a:lnTo>
                        <a:pt x="95" y="2844"/>
                      </a:lnTo>
                      <a:lnTo>
                        <a:pt x="95" y="2844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1pPr>
                  <a:lvl2pPr marL="457200" lvl="1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2pPr>
                  <a:lvl3pPr marL="914400" lvl="2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3pPr>
                  <a:lvl4pPr marL="1371600" lvl="3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4pPr>
                  <a:lvl5pPr marL="1828800" lvl="4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5pPr>
                  <a:lvl6pPr marL="2286000" lvl="5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6pPr>
                  <a:lvl7pPr marL="2743200" lvl="6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7pPr>
                  <a:lvl8pPr marL="3200400" lvl="7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8pPr>
                  <a:lvl9pPr marL="3657600" lvl="8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8676" name="未知"/>
                <p:cNvSpPr/>
                <p:nvPr userDrawn="1"/>
              </p:nvSpPr>
              <p:spPr>
                <a:xfrm rot="18427436">
                  <a:off x="682" y="834"/>
                  <a:ext cx="169" cy="122"/>
                </a:xfrm>
                <a:custGeom>
                  <a:rect l="0" t="0" r="r" b="b"/>
                  <a:pathLst>
                    <a:path w="673" h="342">
                      <a:moveTo>
                        <a:pt x="0" y="80"/>
                      </a:moveTo>
                      <a:lnTo>
                        <a:pt x="255" y="106"/>
                      </a:lnTo>
                      <a:lnTo>
                        <a:pt x="639" y="342"/>
                      </a:lnTo>
                      <a:lnTo>
                        <a:pt x="673" y="289"/>
                      </a:lnTo>
                      <a:lnTo>
                        <a:pt x="447" y="114"/>
                      </a:lnTo>
                      <a:lnTo>
                        <a:pt x="26" y="0"/>
                      </a:lnTo>
                      <a:lnTo>
                        <a:pt x="0" y="80"/>
                      </a:lnTo>
                      <a:lnTo>
                        <a:pt x="0" y="8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1pPr>
                  <a:lvl2pPr marL="457200" lvl="1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2pPr>
                  <a:lvl3pPr marL="914400" lvl="2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3pPr>
                  <a:lvl4pPr marL="1371600" lvl="3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4pPr>
                  <a:lvl5pPr marL="1828800" lvl="4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5pPr>
                  <a:lvl6pPr marL="2286000" lvl="5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6pPr>
                  <a:lvl7pPr marL="2743200" lvl="6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7pPr>
                  <a:lvl8pPr marL="3200400" lvl="7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8pPr>
                  <a:lvl9pPr marL="3657600" lvl="8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8677" name="未知"/>
                <p:cNvSpPr/>
                <p:nvPr userDrawn="1"/>
              </p:nvSpPr>
              <p:spPr>
                <a:xfrm rot="18427436">
                  <a:off x="638" y="743"/>
                  <a:ext cx="181" cy="144"/>
                </a:xfrm>
                <a:custGeom>
                  <a:rect l="0" t="0" r="r" b="b"/>
                  <a:pathLst>
                    <a:path w="716" h="402">
                      <a:moveTo>
                        <a:pt x="0" y="78"/>
                      </a:moveTo>
                      <a:lnTo>
                        <a:pt x="340" y="148"/>
                      </a:lnTo>
                      <a:lnTo>
                        <a:pt x="638" y="403"/>
                      </a:lnTo>
                      <a:lnTo>
                        <a:pt x="716" y="296"/>
                      </a:lnTo>
                      <a:lnTo>
                        <a:pt x="420" y="114"/>
                      </a:lnTo>
                      <a:lnTo>
                        <a:pt x="70" y="0"/>
                      </a:lnTo>
                      <a:lnTo>
                        <a:pt x="0" y="78"/>
                      </a:lnTo>
                      <a:lnTo>
                        <a:pt x="0" y="78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1pPr>
                  <a:lvl2pPr marL="457200" lvl="1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2pPr>
                  <a:lvl3pPr marL="914400" lvl="2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3pPr>
                  <a:lvl4pPr marL="1371600" lvl="3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4pPr>
                  <a:lvl5pPr marL="1828800" lvl="4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5pPr>
                  <a:lvl6pPr marL="2286000" lvl="5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6pPr>
                  <a:lvl7pPr marL="2743200" lvl="6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7pPr>
                  <a:lvl8pPr marL="3200400" lvl="7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8pPr>
                  <a:lvl9pPr marL="3657600" lvl="8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8678" name="未知"/>
                <p:cNvSpPr/>
                <p:nvPr userDrawn="1"/>
              </p:nvSpPr>
              <p:spPr>
                <a:xfrm rot="18427436">
                  <a:off x="370" y="148"/>
                  <a:ext cx="181" cy="147"/>
                </a:xfrm>
                <a:custGeom>
                  <a:rect l="0" t="0" r="r" b="b"/>
                  <a:pathLst>
                    <a:path w="717" h="411">
                      <a:moveTo>
                        <a:pt x="0" y="78"/>
                      </a:moveTo>
                      <a:lnTo>
                        <a:pt x="316" y="139"/>
                      </a:lnTo>
                      <a:lnTo>
                        <a:pt x="649" y="411"/>
                      </a:lnTo>
                      <a:lnTo>
                        <a:pt x="717" y="314"/>
                      </a:lnTo>
                      <a:lnTo>
                        <a:pt x="394" y="87"/>
                      </a:lnTo>
                      <a:lnTo>
                        <a:pt x="54" y="0"/>
                      </a:lnTo>
                      <a:lnTo>
                        <a:pt x="0" y="78"/>
                      </a:lnTo>
                      <a:lnTo>
                        <a:pt x="0" y="78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1pPr>
                  <a:lvl2pPr marL="457200" lvl="1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2pPr>
                  <a:lvl3pPr marL="914400" lvl="2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3pPr>
                  <a:lvl4pPr marL="1371600" lvl="3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4pPr>
                  <a:lvl5pPr marL="1828800" lvl="4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5pPr>
                  <a:lvl6pPr marL="2286000" lvl="5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6pPr>
                  <a:lvl7pPr marL="2743200" lvl="6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7pPr>
                  <a:lvl8pPr marL="3200400" lvl="7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8pPr>
                  <a:lvl9pPr marL="3657600" lvl="8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8679" name="未知"/>
                <p:cNvSpPr/>
                <p:nvPr userDrawn="1"/>
              </p:nvSpPr>
              <p:spPr>
                <a:xfrm rot="18427436">
                  <a:off x="333" y="79"/>
                  <a:ext cx="179" cy="138"/>
                </a:xfrm>
                <a:custGeom>
                  <a:rect l="0" t="0" r="r" b="b"/>
                  <a:pathLst>
                    <a:path w="709" h="386">
                      <a:moveTo>
                        <a:pt x="0" y="88"/>
                      </a:moveTo>
                      <a:lnTo>
                        <a:pt x="272" y="131"/>
                      </a:lnTo>
                      <a:lnTo>
                        <a:pt x="665" y="386"/>
                      </a:lnTo>
                      <a:lnTo>
                        <a:pt x="709" y="308"/>
                      </a:lnTo>
                      <a:lnTo>
                        <a:pt x="306" y="53"/>
                      </a:lnTo>
                      <a:lnTo>
                        <a:pt x="43" y="0"/>
                      </a:lnTo>
                      <a:lnTo>
                        <a:pt x="0" y="88"/>
                      </a:lnTo>
                      <a:lnTo>
                        <a:pt x="0" y="88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1pPr>
                  <a:lvl2pPr marL="457200" lvl="1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2pPr>
                  <a:lvl3pPr marL="914400" lvl="2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3pPr>
                  <a:lvl4pPr marL="1371600" lvl="3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4pPr>
                  <a:lvl5pPr marL="1828800" lvl="4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5pPr>
                  <a:lvl6pPr marL="2286000" lvl="5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6pPr>
                  <a:lvl7pPr marL="2743200" lvl="6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7pPr>
                  <a:lvl8pPr marL="3200400" lvl="7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8pPr>
                  <a:lvl9pPr marL="3657600" lvl="8" indent="0" algn="l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sz="1800" b="1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  <p:sp>
          <p:nvSpPr>
            <p:cNvPr id="1048680" name="直接连接符 3123"/>
            <p:cNvSpPr/>
            <p:nvPr userDrawn="1"/>
          </p:nvSpPr>
          <p:spPr>
            <a:xfrm>
              <a:off x="260" y="27"/>
              <a:ext cx="42" cy="96"/>
            </a:xfrm>
            <a:prstGeom prst="line">
              <a:avLst/>
            </a:prstGeom>
            <a:ln w="38100" cap="flat" cmpd="sng">
              <a:solidFill>
                <a:schemeClr val="accent2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1800"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9pPr>
            </a:lstStyle>
            <a:p/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685" r:id="rId2"/>
    <p:sldLayoutId id="2147483686" r:id="rId3"/>
    <p:sldLayoutId id="2147483687" r:id="rId4"/>
    <p:sldLayoutId id="2147483688" r:id="rId5"/>
    <p:sldLayoutId id="2147483689" r:id="rId6"/>
    <p:sldLayoutId id="2147483690" r:id="rId7"/>
    <p:sldLayoutId id="2147483691" r:id="rId8"/>
    <p:sldLayoutId id="2147483692" r:id="rId9"/>
    <p:sldLayoutId id="2147483693" r:id="rId10"/>
    <p:sldLayoutId id="2147483694" r:id="rId11"/>
  </p:sldLayoutIdLst>
  <p:transition/>
  <p:timing/>
  <p:txStyles>
    <p:titleStyle>
      <a:lvl1pPr marL="0" lvl="0" indent="0" algn="ctr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None/>
        <a:defRPr sz="4400" b="0" i="0" u="none" kern="12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lvl="0" indent="-3429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•"/>
        <a:defRPr sz="32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–"/>
        <a:defRPr sz="2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•"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–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1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914400" lvl="2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1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371600" lvl="3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1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1828800" lvl="4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1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286000" lvl="5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1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743200" lvl="6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1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200400" lvl="7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1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657600" lvl="8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1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3.xml" /><Relationship Id="rId3" Type="http://schemas.openxmlformats.org/officeDocument/2006/relationships/slide" Target="slide1.xml" TargetMode="Interna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jpeg" /><Relationship Id="rId4" Type="http://schemas.openxmlformats.org/officeDocument/2006/relationships/image" Target="../media/image3.jpeg" /><Relationship Id="rId5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5.xml" /><Relationship Id="rId3" Type="http://schemas.openxmlformats.org/officeDocument/2006/relationships/hyperlink" Target="http://baike.baidu.com/view/51157.htm" TargetMode="External" /><Relationship Id="rId4" Type="http://schemas.openxmlformats.org/officeDocument/2006/relationships/hyperlink" Target="http://baike.baidu.com/view/7627.htm" TargetMode="External" /><Relationship Id="rId5" Type="http://schemas.openxmlformats.org/officeDocument/2006/relationships/hyperlink" Target="http://baike.baidu.com/view/6510.htm" TargetMode="External" /><Relationship Id="rId6" Type="http://schemas.openxmlformats.org/officeDocument/2006/relationships/hyperlink" Target="http://baike.baidu.com/view/2524.htm" TargetMode="External" /><Relationship Id="rId7" Type="http://schemas.openxmlformats.org/officeDocument/2006/relationships/hyperlink" Target="http://baike.baidu.com/view/918459.htm" TargetMode="External" /><Relationship Id="rId8" Type="http://schemas.openxmlformats.org/officeDocument/2006/relationships/image" Target="../media/image5.gif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slide" Target="slide6.xml" TargetMode="Interna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hyperlink" Target="http://baike.baidu.com/view/30264.htm" TargetMode="External" /><Relationship Id="rId4" Type="http://schemas.openxmlformats.org/officeDocument/2006/relationships/hyperlink" Target="http://baike.baidu.com/view/4105.htm" TargetMode="External" /><Relationship Id="rId5" Type="http://schemas.openxmlformats.org/officeDocument/2006/relationships/image" Target="../media/image9.jpeg" /><Relationship Id="rId6" Type="http://schemas.openxmlformats.org/officeDocument/2006/relationships/image" Target="../media/image10.gif" /><Relationship Id="rId7" Type="http://schemas.openxmlformats.org/officeDocument/2006/relationships/image" Target="../media/image1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1.xml" /><Relationship Id="rId3" Type="http://schemas.openxmlformats.org/officeDocument/2006/relationships/image" Target="../media/image1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3.xml" /><Relationship Id="rId3" Type="http://schemas.openxmlformats.org/officeDocument/2006/relationships/image" Target="../media/image16.jpeg" /><Relationship Id="rId4" Type="http://schemas.openxmlformats.org/officeDocument/2006/relationships/hyperlink" Target="http://baike.baidu.com/view/8083.htm" TargetMode="External" /><Relationship Id="rId5" Type="http://schemas.openxmlformats.org/officeDocument/2006/relationships/hyperlink" Target="http://baike.baidu.com/view/41999.htm" TargetMode="External" /><Relationship Id="rId6" Type="http://schemas.openxmlformats.org/officeDocument/2006/relationships/hyperlink" Target="http://baike.baidu.com/view/44287.htm" TargetMode="External" /><Relationship Id="rId7" Type="http://schemas.openxmlformats.org/officeDocument/2006/relationships/hyperlink" Target="http://baike.baidu.com/view/99530.htm" TargetMode="External" /><Relationship Id="rId8" Type="http://schemas.openxmlformats.org/officeDocument/2006/relationships/image" Target="../media/image17.png" /><Relationship Id="rId9" Type="http://schemas.openxmlformats.org/officeDocument/2006/relationships/audio" Target="../media/audio111111111.wav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5.xml" /><Relationship Id="rId2" Type="http://schemas.openxmlformats.org/officeDocument/2006/relationships/notesSlide" Target="../notesSlides/notesSlide14.xml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7153010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203" name="图片 2097202" title=""/>
          <p:cNvPicPr/>
          <p:nvPr/>
        </p:nvPicPr>
        <p:blipFill>
          <a:blip r:embed="rId3"/>
          <a:stretch>
            <a:fillRect/>
          </a:stretch>
        </p:blipFill>
        <p:spPr>
          <a:xfrm>
            <a:off x="32033" y="0"/>
            <a:ext cx="9079934" cy="6858000"/>
          </a:xfrm>
          <a:prstGeom prst="rect">
            <a:avLst/>
          </a:prstGeom>
        </p:spPr>
      </p:pic>
      <p:sp>
        <p:nvSpPr>
          <p:cNvPr id="2" name="文本框 0" title=""/>
          <p:cNvSpPr txBox="1"/>
          <p:nvPr/>
        </p:nvSpPr>
        <p:spPr>
          <a:xfrm>
            <a:off x="483235" y="2048510"/>
            <a:ext cx="6649720" cy="144526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r>
              <a:rPr lang="en-US" altLang="zh-CN" sz="660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0000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       </a:t>
            </a:r>
            <a:r>
              <a:rPr lang="zh-CN" altLang="en-US" sz="880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0000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保护动物</a:t>
            </a:r>
            <a:endParaRPr lang="zh-CN" altLang="en-US" sz="8800">
              <a:ln w="6600">
                <a:solidFill>
                  <a:schemeClr val="accent2"/>
                </a:solidFill>
                <a:prstDash val="solid"/>
              </a:ln>
              <a:solidFill>
                <a:srgbClr val="FF0000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</p:txBody>
      </p:sp>
      <p:sp>
        <p:nvSpPr>
          <p:cNvPr id="3" name="灯片编号占位符 2" title="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en-US" altLang="zh-CN" smtClean="0"/>
              <a:t>1</a:t>
            </a:fld>
            <a:endParaRPr lang="zh-CN"/>
          </a:p>
        </p:txBody>
      </p:sp>
      <p:sp>
        <p:nvSpPr>
          <p:cNvPr id="4" name="页脚占位符 3" title="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/>
          </a:p>
        </p:txBody>
      </p:sp>
    </p:spTree>
  </p:cSld>
  <p:clrMapOvr>
    <a:masterClrMapping/>
  </p:clrMapOvr>
  <p:transition spd="slow">
    <p:split orient="vert"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586" name="标题 12289" title=""/>
          <p:cNvSpPr>
            <a:spLocks noGrp="1"/>
          </p:cNvSpPr>
          <p:nvPr>
            <p:ph type="ctrTitle"/>
          </p:nvPr>
        </p:nvSpPr>
        <p:spPr>
          <a:xfrm>
            <a:off x="608330" y="182245"/>
            <a:ext cx="7772400" cy="1470025"/>
          </a:xfrm>
        </p:spPr>
        <p:txBody>
          <a:bodyPr anchor="ctr"/>
          <a:lstStyle/>
          <a:p>
            <a:pPr defTabSz="914400">
              <a:buNone/>
            </a:pPr>
            <a:r>
              <a:rPr lang="zh-CN" altLang="en-US" sz="7200" b="1" kern="1200" baseline="0">
                <a:latin typeface="Arial" pitchFamily="34" charset="0"/>
                <a:ea typeface="黑体" panose="02010609060101010101" pitchFamily="2" charset="-122"/>
              </a:rPr>
              <a:t>地球不能没有它们</a:t>
            </a:r>
            <a:endParaRPr lang="zh-CN" altLang="en-US" sz="7200" b="1" kern="1200" baseline="0">
              <a:latin typeface="Arial" pitchFamily="34" charset="0"/>
              <a:ea typeface="黑体" panose="02010609060101010101" pitchFamily="2" charset="-122"/>
            </a:endParaRPr>
          </a:p>
        </p:txBody>
      </p:sp>
      <p:sp>
        <p:nvSpPr>
          <p:cNvPr id="2" name="灯片编号占位符 1" title="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en-US" altLang="zh-CN" smtClean="0"/>
              <a:t>2</a:t>
            </a:fld>
            <a:endParaRPr lang="zh-CN"/>
          </a:p>
        </p:txBody>
      </p:sp>
      <p:sp>
        <p:nvSpPr>
          <p:cNvPr id="3" name="页脚占位符 2" title="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r>
              <a:rPr lang="zh-CN" altLang="en-US"/>
              <a:t> </a:t>
            </a:r>
            <a:endParaRPr lang="zh-CN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path" presetSubtype="0" dur="2000" accel="50000" decel="500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556 -0.408527 C -0.066556 -0.396769 -0.115556 -0.367373 -0.115556 -0.343857 C -0.115556 -0.322294 -0.067556 -0.306626 -0.003556 -0.306626 C 0.060444 -0.306626 0.114444 -0.322294 0.114444 -0.343857 C 0.114444 -0.367373 0.058444 -0.373252 -0.005556 -0.357569 C -0.068556 -0.339931 -0.115556 -0.310536 -0.115556 -0.288988 C -0.115556 -0.267426 -0.066556 -0.249789 -0.003556 -0.249789 C 0.060444 -0.249789 0.114444 -0.267426 0.114444 -0.288988 C 0.114444 -0.310536 0.058444 -0.316415 -0.004556 -0.300747 C -0.068556 -0.285064 -0.115556 -0.255669 -0.115556 -0.234107 C -0.115556 -0.210589 -0.066556 -0.192952 -0.002556 -0.192952 C 0.060444 -0.192952 0.114444 -0.210589 0.114444 -0.234107 C 0.114444 -0.253713 0.058444 -0.259593 -0.004556 -0.245864 C -0.067556 -0.230196 -0.115556 -0.198831 -0.115556 -0.177284 C -0.115556 -0.155722 -0.065556 -0.138084 -0.002556 -0.138084 C 0.062444 -0.138084 0.114444 -0.155722 0.114444 -0.177284 C 0.114444 -0.198831 0.059444 -0.20471 -0.003556 -0.189042 C -0.066556 -0.173359 -0.115556 -0.143963 -0.115556 -0.122401 C -0.115556 -0.098885 -0.065556 -0.083217 -0.001556 -0.083217 C 0.062444 -0.083217 0.114444 -0.100854 0.114444 -0.122401 C 0.114444 -0.143963 0.059444 -0.149843 -0.003556 -0.13416 C -0.066556 -0.118492 -0.115556 -0.087127 -0.115556 -0.067534 C -0.115556 -0.045972 -0.064556 -0.028334 -0.001556 -0.028334 C 0.062444 -0.028334 0.114444 -0.045972 0.114444 -0.067534 C 0.114444 -0.087127 0.060444 -0.093006 -0.003556 -0.079292 C -0.066556 -0.063609 -0.115556 -0.032258 -0.115556 -0.010696 C -0.115556 0.008896 -0.064556 0.028488 -0.000556 0.028488 C 0.063444 0.028488 0.114444 0.01085 0.114444 -0.010696 C 0.114444 -0.032258 0.060444 -0.038138 -0.002556 -0.022455 C -0.065556 -0.006787 -0.116556 0.022609 -0.115556 0.044171 C -0.114556 0.065733 -0.064556 0.081401 -0.000556 0.081401 C 0.063444 0.081401 0.114444 0.063763 0.114444 0.042215 C 0.114444 0.022609 0.062444 0.016729 -0.000556 0.034367" pathEditMode="relative" rAng="0" ptsTypes="">
                                      <p:cBhvr>
                                        <p:cTn id="6" dur="2000" fill="hold"/>
                                        <p:tgtEl>
                                          <p:spTgt spid="104858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24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48586" grpId="2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595" name="TextBox 2" title=""/>
          <p:cNvSpPr txBox="1"/>
          <p:nvPr/>
        </p:nvSpPr>
        <p:spPr>
          <a:xfrm>
            <a:off x="4427538" y="5013325"/>
            <a:ext cx="233679" cy="358141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lvl="0" eaLnBrk="1" hangingPunct="1"/>
            <a:endParaRPr lang="zh-CN" altLang="en-US" b="0">
              <a:latin typeface="Arial" pitchFamily="34" charset="0"/>
              <a:ea typeface="幼圆" panose="02010509060101010101" pitchFamily="1" charset="-122"/>
            </a:endParaRPr>
          </a:p>
        </p:txBody>
      </p:sp>
      <p:sp>
        <p:nvSpPr>
          <p:cNvPr id="1048596" name="矩形 13314" title=""/>
          <p:cNvSpPr/>
          <p:nvPr/>
        </p:nvSpPr>
        <p:spPr>
          <a:xfrm>
            <a:off x="162878" y="902335"/>
            <a:ext cx="8763000" cy="914400"/>
          </a:xfrm>
          <a:prstGeom prst="rect">
            <a:avLst/>
          </a:prstGeom>
        </p:spPr>
        <p:txBody>
          <a:bodyPr wrap="none" fromWordArt="1">
            <a:prstTxWarp prst="textFadeUp">
              <a:avLst>
                <a:gd name="adj" fmla="val 9991"/>
              </a:avLst>
            </a:prstTxWarp>
            <a:norm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algn="ctr"/>
            <a:r>
              <a:rPr lang="zh-CN" altLang="en-US" sz="3600">
                <a:ln w="31750" cap="flat" cmpd="sng">
                  <a:solidFill>
                    <a:srgbClr val="003300"/>
                  </a:solidFill>
                  <a:prstDash val="solid"/>
                  <a:headEnd type="none" w="med" len="med"/>
                  <a:tailEnd type="none" w="med" len="med"/>
                </a:ln>
                <a:solidFill>
                  <a:srgbClr val="FF6600">
                    <a:alpha val="100000"/>
                  </a:srgbClr>
                </a:solidFill>
                <a:effectLst>
                  <a:outerShdw dist="35921" dir="2699999" sy="50000" rotWithShape="0">
                    <a:srgbClr val="875B0D">
                      <a:alpha val="64999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常见濒危动物的介绍</a:t>
            </a:r>
            <a:endParaRPr lang="zh-CN" altLang="en-US" sz="3600">
              <a:ln w="31750" cap="flat" cmpd="sng">
                <a:solidFill>
                  <a:srgbClr val="003300"/>
                </a:solidFill>
                <a:prstDash val="solid"/>
                <a:headEnd type="none" w="med" len="med"/>
                <a:tailEnd type="none" w="med" len="med"/>
              </a:ln>
              <a:solidFill>
                <a:srgbClr val="FF6600">
                  <a:alpha val="100000"/>
                </a:srgbClr>
              </a:solidFill>
              <a:effectLst>
                <a:outerShdw dist="35921" dir="2699999" sy="50000" rotWithShape="0">
                  <a:srgbClr val="875B0D">
                    <a:alpha val="64999"/>
                  </a:srgb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048597" name="矩形 13315" title=""/>
          <p:cNvSpPr>
            <a:spLocks noGrp="1"/>
          </p:cNvSpPr>
          <p:nvPr/>
        </p:nvSpPr>
        <p:spPr>
          <a:xfrm>
            <a:off x="685800" y="2667000"/>
            <a:ext cx="8305800" cy="4114800"/>
          </a:xfrm>
          <a:prstGeom prst="rect">
            <a:avLst/>
          </a:prstGeom>
          <a:noFill/>
          <a:ln w="9525" cap="flat" cmpd="sng">
            <a:solidFill>
              <a:srgbClr val="00FF00"/>
            </a:solidFill>
            <a:prstDash val="solid"/>
            <a:miter/>
            <a:headEnd type="none" w="med" len="med"/>
            <a:tailEnd type="none" w="med" len="med"/>
          </a:ln>
        </p:spPr>
        <p:txBody>
          <a:bodyPr vert="eaVert" wrap="square" anchor="t"/>
          <a:lstStyle>
            <a:defPPr>
              <a:defRPr lang="zh-CN"/>
            </a:defPPr>
            <a:lvl1pPr marL="342900" lvl="0" indent="-342900" algn="l" defTabSz="91440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b="0" i="0" u="none" kern="1200" baseline="0">
                <a:solidFill>
                  <a:schemeClr val="tx1"/>
                </a:solidFill>
                <a:latin typeface="Century Gothic" panose="020b0502020202020204" pitchFamily="2" charset="0"/>
                <a:ea typeface="幼圆" panose="02010509060101010101" pitchFamily="1" charset="-122"/>
              </a:defRPr>
            </a:lvl1pPr>
            <a:lvl2pPr marL="742950" lvl="1" indent="-285750" algn="l" defTabSz="91440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lvl="0"/>
            <a:r>
              <a:rPr lang="zh-CN" altLang="en-US" sz="5400"/>
              <a:t>大熊猫</a:t>
            </a:r>
            <a:endParaRPr lang="zh-CN" altLang="en-US" sz="5400"/>
          </a:p>
          <a:p>
            <a:pPr lvl="0"/>
            <a:r>
              <a:rPr lang="zh-CN" altLang="en-US" sz="5400"/>
              <a:t>海豚</a:t>
            </a:r>
            <a:endParaRPr lang="zh-CN" altLang="en-US" sz="5400"/>
          </a:p>
          <a:p>
            <a:pPr lvl="0"/>
            <a:r>
              <a:rPr lang="zh-CN" altLang="en-US" sz="5400"/>
              <a:t>华南虎</a:t>
            </a:r>
            <a:endParaRPr lang="zh-CN" altLang="en-US" sz="5400"/>
          </a:p>
          <a:p>
            <a:pPr lvl="0"/>
            <a:r>
              <a:rPr lang="zh-CN" altLang="en-US" sz="5400"/>
              <a:t>鲨鱼</a:t>
            </a:r>
            <a:endParaRPr lang="zh-CN" altLang="en-US" sz="5400"/>
          </a:p>
          <a:p>
            <a:pPr lvl="0"/>
            <a:r>
              <a:rPr lang="zh-CN" altLang="en-US" sz="5400"/>
              <a:t>黑犀牛</a:t>
            </a:r>
            <a:endParaRPr lang="zh-CN" altLang="en-US" sz="5400"/>
          </a:p>
          <a:p>
            <a:pPr lvl="0"/>
            <a:r>
              <a:rPr lang="zh-CN" altLang="en-US" sz="5400"/>
              <a:t>北极熊</a:t>
            </a:r>
            <a:endParaRPr lang="zh-CN" altLang="en-US" sz="5400"/>
          </a:p>
          <a:p>
            <a:pPr lvl="0"/>
            <a:r>
              <a:rPr lang="zh-CN" altLang="en-US" sz="5400">
                <a:hlinkClick r:id="rId3" action="ppaction://hlinksldjump?num=1"/>
              </a:rPr>
              <a:t>袋鼠</a:t>
            </a:r>
            <a:endParaRPr lang="zh-CN" altLang="en-US" sz="5400"/>
          </a:p>
          <a:p>
            <a:pPr lvl="0"/>
            <a:r>
              <a:rPr lang="zh-CN" altLang="en-US" sz="5400"/>
              <a:t>树袋熊</a:t>
            </a:r>
            <a:endParaRPr lang="zh-CN" altLang="en-US" sz="5400"/>
          </a:p>
          <a:p>
            <a:pPr lvl="0"/>
            <a:r>
              <a:rPr lang="zh-CN" altLang="en-US" sz="5400"/>
              <a:t>.....</a:t>
            </a:r>
            <a:endParaRPr lang="zh-CN" altLang="en-US" sz="5400"/>
          </a:p>
          <a:p>
            <a:pPr lvl="0"/>
            <a:endParaRPr lang="zh-CN" altLang="en-US" sz="5400"/>
          </a:p>
        </p:txBody>
      </p:sp>
      <p:sp>
        <p:nvSpPr>
          <p:cNvPr id="1048598" name="矩形 13316" title="">
            <a:hlinkClick action="ppaction://noaction"/>
          </p:cNvPr>
          <p:cNvSpPr/>
          <p:nvPr/>
        </p:nvSpPr>
        <p:spPr>
          <a:xfrm>
            <a:off x="8077200" y="6324600"/>
            <a:ext cx="990600" cy="5334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 fontScale="40000"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algn="ctr"/>
            <a:endParaRPr lang="zh-CN" altLang="en-US" sz="6600" b="1">
              <a:ln w="12700" cap="flat" cmpd="sng">
                <a:solidFill>
                  <a:srgbClr val="EAEAEA"/>
                </a:solidFill>
                <a:prstDash val="solid"/>
                <a:headEnd type="none" w="med" len="med"/>
                <a:tailEnd type="none" w="med" len="med"/>
              </a:ln>
              <a:gradFill rotWithShape="0">
                <a:gsLst>
                  <a:gs pos="0">
                    <a:srgbClr val="A603AB">
                      <a:alpha val="100000"/>
                    </a:srgbClr>
                  </a:gs>
                  <a:gs pos="12000">
                    <a:srgbClr val="E81766">
                      <a:alpha val="100000"/>
                    </a:srgbClr>
                  </a:gs>
                  <a:gs pos="27000">
                    <a:srgbClr val="EE3F17">
                      <a:alpha val="100000"/>
                    </a:srgbClr>
                  </a:gs>
                  <a:gs pos="48000">
                    <a:srgbClr val="FFFF00">
                      <a:alpha val="100000"/>
                    </a:srgbClr>
                  </a:gs>
                  <a:gs pos="64999">
                    <a:srgbClr val="1A8D48">
                      <a:alpha val="100000"/>
                    </a:srgbClr>
                  </a:gs>
                  <a:gs pos="78999">
                    <a:srgbClr val="0819FB">
                      <a:alpha val="100000"/>
                    </a:srgbClr>
                  </a:gs>
                  <a:gs pos="100000">
                    <a:srgbClr val="A603AB">
                      <a:alpha val="100000"/>
                    </a:srgbClr>
                  </a:gs>
                </a:gsLst>
                <a:lin ang="0" scaled="1"/>
              </a:gradFill>
              <a:effectLst>
                <a:outerShdw dist="35921" dir="2699999" sy="50000" kx="2115830" algn="bl" rotWithShape="0">
                  <a:srgbClr val="C0C0C0">
                    <a:alpha val="75999"/>
                  </a:srgbClr>
                </a:outerShdw>
              </a:effectLst>
              <a:latin typeface="DilleniaUPC" panose="02020603050405020304" charset="0"/>
              <a:ea typeface="DilleniaUPC" panose="02020603050405020304" charset="0"/>
            </a:endParaRPr>
          </a:p>
        </p:txBody>
      </p:sp>
      <p:sp>
        <p:nvSpPr>
          <p:cNvPr id="2" name="灯片编号占位符 1" title="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 smtClean="0"/>
              <a:t>3</a:t>
            </a:fld>
            <a:endParaRPr lang="zh-CN" altLang="en-US"/>
          </a:p>
        </p:txBody>
      </p:sp>
      <p:sp>
        <p:nvSpPr>
          <p:cNvPr id="3" name="页脚占位符 2" title="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zh-CN" altLang="en-US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4338" title=""/>
          <p:cNvPicPr>
            <a:picLocks noChangeAspect="1"/>
          </p:cNvPicPr>
          <p:nvPr/>
        </p:nvPicPr>
        <p:blipFill>
          <a:blip r:embed="rId3"/>
          <a:srcRect b="5430"/>
          <a:stretch>
            <a:fillRect/>
          </a:stretch>
        </p:blipFill>
        <p:spPr>
          <a:xfrm rot="20830642">
            <a:off x="823595" y="2211070"/>
            <a:ext cx="3310255" cy="231500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097154" name="文本占位符 14339" title=""/>
          <p:cNvPicPr>
            <a:picLocks noGrp="1" noChangeAspect="1"/>
          </p:cNvPicPr>
          <p:nvPr>
            <p:ph type="body" sz="half" idx="4294967295"/>
          </p:nvPr>
        </p:nvPicPr>
        <p:blipFill>
          <a:blip r:embed="rId4"/>
          <a:stretch>
            <a:fillRect/>
          </a:stretch>
        </p:blipFill>
        <p:spPr>
          <a:xfrm>
            <a:off x="5638800" y="609600"/>
            <a:ext cx="3152775" cy="2362200"/>
          </a:xfrm>
        </p:spPr>
      </p:pic>
      <p:pic>
        <p:nvPicPr>
          <p:cNvPr id="2097155" name="图片 14340" title="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29200" y="3581400"/>
            <a:ext cx="3071813" cy="233362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048604" name="矩形 14341" title=""/>
          <p:cNvSpPr/>
          <p:nvPr/>
        </p:nvSpPr>
        <p:spPr>
          <a:xfrm>
            <a:off x="8077200" y="6324600"/>
            <a:ext cx="990600" cy="5334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algn="ctr"/>
            <a:endParaRPr lang="zh-CN" altLang="en-US" sz="6600" b="1">
              <a:ln w="12700" cap="flat" cmpd="sng">
                <a:solidFill>
                  <a:srgbClr val="EAEAEA"/>
                </a:solidFill>
                <a:prstDash val="solid"/>
                <a:headEnd type="none" w="med" len="med"/>
                <a:tailEnd type="none" w="med" len="med"/>
              </a:ln>
              <a:gradFill rotWithShape="0">
                <a:gsLst>
                  <a:gs pos="0">
                    <a:srgbClr val="A603AB">
                      <a:alpha val="100000"/>
                    </a:srgbClr>
                  </a:gs>
                  <a:gs pos="12000">
                    <a:srgbClr val="E81766">
                      <a:alpha val="100000"/>
                    </a:srgbClr>
                  </a:gs>
                  <a:gs pos="27000">
                    <a:srgbClr val="EE3F17">
                      <a:alpha val="100000"/>
                    </a:srgbClr>
                  </a:gs>
                  <a:gs pos="48000">
                    <a:srgbClr val="FFFF00">
                      <a:alpha val="100000"/>
                    </a:srgbClr>
                  </a:gs>
                  <a:gs pos="64999">
                    <a:srgbClr val="1A8D48">
                      <a:alpha val="100000"/>
                    </a:srgbClr>
                  </a:gs>
                  <a:gs pos="78999">
                    <a:srgbClr val="0819FB">
                      <a:alpha val="100000"/>
                    </a:srgbClr>
                  </a:gs>
                  <a:gs pos="100000">
                    <a:srgbClr val="A603AB">
                      <a:alpha val="100000"/>
                    </a:srgbClr>
                  </a:gs>
                </a:gsLst>
                <a:lin ang="0" scaled="1"/>
              </a:gradFill>
              <a:effectLst>
                <a:outerShdw dist="35921" dir="2699999" sy="50000" kx="2115830" algn="bl" rotWithShape="0">
                  <a:srgbClr val="C0C0C0">
                    <a:alpha val="75999"/>
                  </a:srgbClr>
                </a:outerShdw>
              </a:effectLst>
              <a:latin typeface="DilleniaUPC" panose="02020603050405020304" charset="0"/>
              <a:ea typeface="DilleniaUPC" panose="02020603050405020304" charset="0"/>
            </a:endParaRPr>
          </a:p>
        </p:txBody>
      </p:sp>
      <p:sp>
        <p:nvSpPr>
          <p:cNvPr id="2" name="灯片编号占位符 1" title="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en-US" altLang="zh-CN" smtClean="0"/>
              <a:t>4</a:t>
            </a:fld>
            <a:endParaRPr lang="zh-CN"/>
          </a:p>
        </p:txBody>
      </p:sp>
      <p:sp>
        <p:nvSpPr>
          <p:cNvPr id="3" name="页脚占位符 2" title="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7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0971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0971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  <p:cond evt="onBegin" delay="0">
                          <p:tn val="8"/>
                        </p:cond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7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3" dur="500"/>
                                        <p:tgtEl>
                                          <p:spTgt spid="20971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  <p:cond evt="onBegin" delay="0">
                          <p:tn val="13"/>
                        </p:cond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4" presetClass="entr" presetSubtype="0" dur="2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7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8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71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9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97155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2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97155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21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971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08" name="文本占位符 15361" title=""/>
          <p:cNvSpPr>
            <a:spLocks noGrp="1"/>
          </p:cNvSpPr>
          <p:nvPr>
            <p:ph type="body" idx="4294967295"/>
          </p:nvPr>
        </p:nvSpPr>
        <p:spPr>
          <a:xfrm>
            <a:off x="2195513" y="1125538"/>
            <a:ext cx="5975350" cy="4752975"/>
          </a:xfrm>
        </p:spPr>
        <p:txBody>
          <a:bodyPr/>
          <a:lstStyle/>
          <a:p>
            <a:pPr lvl="0">
              <a:buNone/>
            </a:pPr>
            <a:r>
              <a:rPr lang="en-US" altLang="zh-CN" b="1">
                <a:solidFill>
                  <a:schemeClr val="accent2"/>
                </a:solidFill>
                <a:latin typeface="仿宋_GB2312" pitchFamily="1" charset="-122"/>
                <a:ea typeface="仿宋_GB2312" pitchFamily="1" charset="-122"/>
              </a:rPr>
              <a:t> *    </a:t>
            </a:r>
            <a:r>
              <a:rPr lang="zh-CN" altLang="en-US" sz="2400" b="1"/>
              <a:t>大熊猫是世界上最珍贵的动物之一，数量十分稀少，属于国家一级保护动物，体色为黑白相间，被誉为“中国</a:t>
            </a:r>
            <a:r>
              <a:rPr lang="zh-CN" altLang="en-US" sz="2400" b="1">
                <a:hlinkClick r:id="rId3"/>
              </a:rPr>
              <a:t>国宝</a:t>
            </a:r>
            <a:r>
              <a:rPr lang="zh-CN" altLang="en-US" sz="2400" b="1"/>
              <a:t>”。大熊猫是中国特有种，现存的主要栖息地在中国</a:t>
            </a:r>
            <a:r>
              <a:rPr lang="zh-CN" altLang="en-US" sz="2400" b="1">
                <a:hlinkClick r:id="rId4"/>
              </a:rPr>
              <a:t>四川</a:t>
            </a:r>
            <a:r>
              <a:rPr lang="zh-CN" altLang="en-US" sz="2400" b="1"/>
              <a:t>、</a:t>
            </a:r>
            <a:r>
              <a:rPr lang="zh-CN" altLang="en-US" sz="2400" b="1">
                <a:hlinkClick r:id="rId5"/>
              </a:rPr>
              <a:t>陕西</a:t>
            </a:r>
            <a:r>
              <a:rPr lang="zh-CN" altLang="en-US" sz="2400" b="1"/>
              <a:t>等周边山区。适应以</a:t>
            </a:r>
            <a:r>
              <a:rPr lang="zh-CN" altLang="en-US" sz="2400" b="1">
                <a:hlinkClick r:id="rId6"/>
              </a:rPr>
              <a:t>竹子</a:t>
            </a:r>
            <a:r>
              <a:rPr lang="zh-CN" altLang="en-US" sz="2400" b="1"/>
              <a:t>为食的生活。大熊猫</a:t>
            </a:r>
            <a:r>
              <a:rPr lang="zh-CN" altLang="en-US" sz="2400" b="1">
                <a:hlinkClick r:id="rId7"/>
              </a:rPr>
              <a:t>憨态可掬</a:t>
            </a:r>
            <a:r>
              <a:rPr lang="zh-CN" altLang="en-US" sz="2400" b="1"/>
              <a:t>的可爱模样深受全球大众的喜爱，在</a:t>
            </a:r>
            <a:r>
              <a:rPr lang="en-US" altLang="zh-CN" sz="2400" b="1"/>
              <a:t>1961</a:t>
            </a:r>
            <a:r>
              <a:rPr lang="zh-CN" altLang="en-US" sz="2400" b="1"/>
              <a:t>年世界自然基金会成立时就以大熊猫为其标志，大熊猫俨然成为物种保育最重要的象征，也是中国作为外交活动中表示友好的重要代表</a:t>
            </a:r>
            <a:r>
              <a:rPr lang="zh-CN" altLang="en-US" sz="2000" b="1"/>
              <a:t>。</a:t>
            </a:r>
            <a:r>
              <a:rPr lang="zh-CN" altLang="en-US" sz="2000"/>
              <a:t> </a:t>
            </a:r>
            <a:endParaRPr lang="zh-CN" altLang="en-US" sz="2000"/>
          </a:p>
        </p:txBody>
      </p:sp>
      <p:sp>
        <p:nvSpPr>
          <p:cNvPr id="1048609" name="矩形 15362" title=""/>
          <p:cNvSpPr/>
          <p:nvPr/>
        </p:nvSpPr>
        <p:spPr>
          <a:xfrm rot="5979594">
            <a:off x="682625" y="1816100"/>
            <a:ext cx="1295400" cy="863600"/>
          </a:xfrm>
          <a:prstGeom prst="rect">
            <a:avLst/>
          </a:prstGeom>
        </p:spPr>
        <p:txBody>
          <a:bodyPr vert="eaVert"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algn="ctr"/>
            <a:r>
              <a:rPr lang="zh-CN" altLang="en-US" sz="3600" b="0">
                <a:ln w="9525" cap="flat" cmpd="sng">
                  <a:solidFill>
                    <a:srgbClr val="000000"/>
                  </a:solidFill>
                  <a:prstDash val="solid"/>
                  <a:headEnd type="none" w="med" len="med"/>
                  <a:tailEnd type="none" w="med" len="med"/>
                </a:ln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大熊猫</a:t>
            </a:r>
            <a:endParaRPr lang="zh-CN" altLang="en-US" sz="3600" b="0">
              <a:ln w="9525" cap="flat" cmpd="sng">
                <a:solidFill>
                  <a:srgbClr val="000000"/>
                </a:solidFill>
                <a:prstDash val="solid"/>
                <a:headEnd type="none" w="med" len="med"/>
                <a:tailEnd type="none" w="med" len="med"/>
              </a:ln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pic>
        <p:nvPicPr>
          <p:cNvPr id="2097156" name="图片 15363" title="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50825" y="4508500"/>
            <a:ext cx="1676400" cy="20955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048610" name="矩形 15364" title=""/>
          <p:cNvSpPr/>
          <p:nvPr/>
        </p:nvSpPr>
        <p:spPr>
          <a:xfrm>
            <a:off x="8077200" y="6324600"/>
            <a:ext cx="990600" cy="5334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algn="ctr"/>
            <a:endParaRPr lang="zh-CN" altLang="en-US" sz="6600" b="1">
              <a:ln w="12700" cap="flat" cmpd="sng">
                <a:solidFill>
                  <a:srgbClr val="EAEAEA"/>
                </a:solidFill>
                <a:prstDash val="solid"/>
                <a:headEnd type="none" w="med" len="med"/>
                <a:tailEnd type="none" w="med" len="med"/>
              </a:ln>
              <a:gradFill rotWithShape="0">
                <a:gsLst>
                  <a:gs pos="0">
                    <a:srgbClr val="A603AB">
                      <a:alpha val="100000"/>
                    </a:srgbClr>
                  </a:gs>
                  <a:gs pos="12000">
                    <a:srgbClr val="E81766">
                      <a:alpha val="100000"/>
                    </a:srgbClr>
                  </a:gs>
                  <a:gs pos="27000">
                    <a:srgbClr val="EE3F17">
                      <a:alpha val="100000"/>
                    </a:srgbClr>
                  </a:gs>
                  <a:gs pos="48000">
                    <a:srgbClr val="FFFF00">
                      <a:alpha val="100000"/>
                    </a:srgbClr>
                  </a:gs>
                  <a:gs pos="64999">
                    <a:srgbClr val="1A8D48">
                      <a:alpha val="100000"/>
                    </a:srgbClr>
                  </a:gs>
                  <a:gs pos="78999">
                    <a:srgbClr val="0819FB">
                      <a:alpha val="100000"/>
                    </a:srgbClr>
                  </a:gs>
                  <a:gs pos="100000">
                    <a:srgbClr val="A603AB">
                      <a:alpha val="100000"/>
                    </a:srgbClr>
                  </a:gs>
                </a:gsLst>
                <a:lin ang="0" scaled="1"/>
              </a:gradFill>
              <a:effectLst>
                <a:outerShdw dist="35921" dir="2699999" sy="50000" kx="2115830" algn="bl" rotWithShape="0">
                  <a:srgbClr val="C0C0C0">
                    <a:alpha val="75999"/>
                  </a:srgbClr>
                </a:outerShdw>
              </a:effectLst>
              <a:latin typeface="DilleniaUPC" panose="02020603050405020304" charset="0"/>
              <a:ea typeface="DilleniaUPC" panose="02020603050405020304" charset="0"/>
            </a:endParaRPr>
          </a:p>
        </p:txBody>
      </p:sp>
      <p:sp>
        <p:nvSpPr>
          <p:cNvPr id="2" name="灯片编号占位符 1" title="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en-US" altLang="zh-CN" smtClean="0"/>
              <a:t>5</a:t>
            </a:fld>
            <a:endParaRPr lang="zh-CN"/>
          </a:p>
        </p:txBody>
      </p:sp>
      <p:sp>
        <p:nvSpPr>
          <p:cNvPr id="3" name="页脚占位符 2" title="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indefinite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48608" grpId="0" build="p" rev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11" name="标题 16385" title="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 anchor="ctr"/>
          <a:lstStyle/>
          <a:p>
            <a:pPr lvl="0"/>
            <a:r>
              <a:rPr lang="zh-CN" altLang="en-US" b="1">
                <a:solidFill>
                  <a:srgbClr val="0000CC"/>
                </a:solidFill>
              </a:rPr>
              <a:t>海豚</a:t>
            </a:r>
            <a:endParaRPr lang="zh-CN" altLang="en-US" b="1">
              <a:solidFill>
                <a:srgbClr val="0000CC"/>
              </a:solidFill>
            </a:endParaRPr>
          </a:p>
        </p:txBody>
      </p:sp>
      <p:pic>
        <p:nvPicPr>
          <p:cNvPr id="2097157" name="图片 16386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92725" y="3716338"/>
            <a:ext cx="2630488" cy="1973262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097158" name="图片 16387" title="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80063" y="620713"/>
            <a:ext cx="3203575" cy="223202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097159" name="图片 16388" title="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1550" y="2276475"/>
            <a:ext cx="2952750" cy="2357438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048612" name="矩形 16389" title="">
            <a:hlinkClick r:id="rId6" action="ppaction://hlinksldjump?num=6"/>
          </p:cNvPr>
          <p:cNvSpPr/>
          <p:nvPr/>
        </p:nvSpPr>
        <p:spPr>
          <a:xfrm>
            <a:off x="8077200" y="6324600"/>
            <a:ext cx="990600" cy="5334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algn="ctr"/>
            <a:endParaRPr lang="zh-CN" altLang="en-US" sz="6600" b="1">
              <a:ln w="12700" cap="flat" cmpd="sng">
                <a:solidFill>
                  <a:srgbClr val="EAEAEA"/>
                </a:solidFill>
                <a:prstDash val="solid"/>
                <a:headEnd type="none" w="med" len="med"/>
                <a:tailEnd type="none" w="med" len="med"/>
              </a:ln>
              <a:gradFill rotWithShape="0">
                <a:gsLst>
                  <a:gs pos="0">
                    <a:srgbClr val="A603AB">
                      <a:alpha val="100000"/>
                    </a:srgbClr>
                  </a:gs>
                  <a:gs pos="12000">
                    <a:srgbClr val="E81766">
                      <a:alpha val="100000"/>
                    </a:srgbClr>
                  </a:gs>
                  <a:gs pos="27000">
                    <a:srgbClr val="EE3F17">
                      <a:alpha val="100000"/>
                    </a:srgbClr>
                  </a:gs>
                  <a:gs pos="48000">
                    <a:srgbClr val="FFFF00">
                      <a:alpha val="100000"/>
                    </a:srgbClr>
                  </a:gs>
                  <a:gs pos="64999">
                    <a:srgbClr val="1A8D48">
                      <a:alpha val="100000"/>
                    </a:srgbClr>
                  </a:gs>
                  <a:gs pos="78999">
                    <a:srgbClr val="0819FB">
                      <a:alpha val="100000"/>
                    </a:srgbClr>
                  </a:gs>
                  <a:gs pos="100000">
                    <a:srgbClr val="A603AB">
                      <a:alpha val="100000"/>
                    </a:srgbClr>
                  </a:gs>
                </a:gsLst>
                <a:lin ang="0" scaled="1"/>
              </a:gradFill>
              <a:effectLst>
                <a:outerShdw dist="35921" dir="2699999" sy="50000" kx="2115830" algn="bl" rotWithShape="0">
                  <a:srgbClr val="C0C0C0">
                    <a:alpha val="75999"/>
                  </a:srgbClr>
                </a:outerShdw>
              </a:effectLst>
              <a:latin typeface="DilleniaUPC" panose="02020603050405020304" charset="0"/>
              <a:ea typeface="DilleniaUPC" panose="02020603050405020304" charset="0"/>
            </a:endParaRPr>
          </a:p>
        </p:txBody>
      </p:sp>
      <p:sp>
        <p:nvSpPr>
          <p:cNvPr id="2" name="灯片编号占位符 1" title="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en-US" altLang="zh-CN" smtClean="0"/>
              <a:t>6</a:t>
            </a:fld>
            <a:endParaRPr lang="zh-CN"/>
          </a:p>
        </p:txBody>
      </p:sp>
      <p:sp>
        <p:nvSpPr>
          <p:cNvPr id="3" name="页脚占位符 2" title="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7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0971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7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20971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7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20971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19" name="标题 19457" title=""/>
          <p:cNvSpPr>
            <a:spLocks noGrp="1"/>
          </p:cNvSpPr>
          <p:nvPr>
            <p:ph type="title"/>
          </p:nvPr>
        </p:nvSpPr>
        <p:spPr>
          <a:xfrm>
            <a:off x="323850" y="0"/>
            <a:ext cx="8229600" cy="1143000"/>
          </a:xfrm>
        </p:spPr>
        <p:txBody>
          <a:bodyPr anchor="ctr"/>
          <a:lstStyle/>
          <a:p>
            <a:r>
              <a:rPr lang="zh-CN" altLang="en-US"/>
              <a:t>海豚救人的故事</a:t>
            </a:r>
            <a:endParaRPr lang="zh-CN" altLang="en-US"/>
          </a:p>
        </p:txBody>
      </p:sp>
      <p:sp>
        <p:nvSpPr>
          <p:cNvPr id="1048620" name="文本占位符 19458" title=""/>
          <p:cNvSpPr>
            <a:spLocks noGrp="1"/>
          </p:cNvSpPr>
          <p:nvPr>
            <p:ph type="body" idx="4294967295"/>
          </p:nvPr>
        </p:nvSpPr>
        <p:spPr>
          <a:xfrm>
            <a:off x="323215" y="1052830"/>
            <a:ext cx="7849235" cy="5073650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US" altLang="zh-CN" sz="2000"/>
              <a:t>       </a:t>
            </a:r>
            <a:r>
              <a:rPr lang="zh-CN" altLang="en-US" sz="2000"/>
              <a:t>关于海豚救人的故事流传很久，远在公元前的希腊神话传说中，就有海豚救起落水人阿里翁的故事。到了近代，有关海豚救人的事件就更多了。 </a:t>
            </a:r>
            <a:r>
              <a:rPr lang="en-US" altLang="zh-CN" sz="2000"/>
              <a:t>1964</a:t>
            </a:r>
            <a:r>
              <a:rPr lang="zh-CN" altLang="en-US" sz="2000"/>
              <a:t>年，一艘日 本渔船在日 本野岛附近海域沉没，船上</a:t>
            </a:r>
            <a:r>
              <a:rPr lang="en-US" altLang="zh-CN" sz="2000"/>
              <a:t>10</a:t>
            </a:r>
            <a:r>
              <a:rPr lang="zh-CN" altLang="en-US" sz="2000"/>
              <a:t>名船员中有</a:t>
            </a:r>
            <a:r>
              <a:rPr lang="en-US" altLang="zh-CN" sz="2000"/>
              <a:t>6</a:t>
            </a:r>
            <a:r>
              <a:rPr lang="zh-CN" altLang="en-US" sz="2000"/>
              <a:t>人淹死，其余</a:t>
            </a:r>
            <a:r>
              <a:rPr lang="en-US" altLang="zh-CN" sz="2000"/>
              <a:t>4</a:t>
            </a:r>
            <a:r>
              <a:rPr lang="zh-CN" altLang="en-US" sz="2000"/>
              <a:t>人就是在海豚的帮助下，游回岸上得救的。 </a:t>
            </a:r>
            <a:r>
              <a:rPr lang="en-US" altLang="zh-CN" sz="2000"/>
              <a:t>1966</a:t>
            </a:r>
            <a:r>
              <a:rPr lang="zh-CN" altLang="en-US" sz="2000"/>
              <a:t>年，一艘保加利亚货船上的一名船员，不小心掉到海中，正在危急之中，一群海豚围了上来，把遇难船员托出水面而被人救起。</a:t>
            </a:r>
            <a:r>
              <a:rPr lang="en-US" altLang="zh-CN" sz="2000"/>
              <a:t>1981</a:t>
            </a:r>
            <a:r>
              <a:rPr lang="zh-CN" altLang="en-US" sz="2000"/>
              <a:t>年</a:t>
            </a:r>
            <a:r>
              <a:rPr lang="en-US" altLang="zh-CN" sz="2000"/>
              <a:t>1</a:t>
            </a:r>
            <a:r>
              <a:rPr lang="zh-CN" altLang="en-US" sz="2000"/>
              <a:t>月，一艘客轮在爪哇海航行时，突然发生火灾。一对夫妇为了逃生，把</a:t>
            </a:r>
            <a:r>
              <a:rPr lang="en-US" altLang="zh-CN" sz="2000"/>
              <a:t>3</a:t>
            </a:r>
            <a:r>
              <a:rPr lang="zh-CN" altLang="en-US" sz="2000"/>
              <a:t>个孩子抛入海中。说来也巧，一群海豚游过来，把这</a:t>
            </a:r>
            <a:r>
              <a:rPr lang="en-US" altLang="zh-CN" sz="2000"/>
              <a:t>3</a:t>
            </a:r>
            <a:r>
              <a:rPr lang="zh-CN" altLang="en-US" sz="2000"/>
              <a:t>个孩子托起来，直到被人救起。而这对夫妇却被大火烧死。 不仅如此，还有海豚从鲨鱼口中救人的报道。一对夫妇正在墨西哥海湾潜水，突然两条足有</a:t>
            </a:r>
            <a:r>
              <a:rPr lang="en-US" altLang="zh-CN" sz="2000"/>
              <a:t>4</a:t>
            </a:r>
            <a:r>
              <a:rPr lang="zh-CN" altLang="en-US" sz="2000"/>
              <a:t>米长的虎鲨向他们游来。正在此时，一头海豚冲了过来，与虎鲨展开厮杀。结果这对夫妇得救了。在澳大利亚、东南亚、中美洲沿岸的海域都发生过这种情况。 </a:t>
            </a:r>
            <a:endParaRPr lang="zh-CN" altLang="en-US" sz="2000" b="1">
              <a:solidFill>
                <a:srgbClr val="FF3300"/>
              </a:solidFill>
            </a:endParaRPr>
          </a:p>
          <a:p>
            <a:pPr>
              <a:lnSpc>
                <a:spcPct val="80000"/>
              </a:lnSpc>
            </a:pPr>
            <a:endParaRPr lang="zh-CN" altLang="en-US" sz="2000"/>
          </a:p>
        </p:txBody>
      </p:sp>
      <p:sp>
        <p:nvSpPr>
          <p:cNvPr id="1048621" name="矩形 19459" title=""/>
          <p:cNvSpPr/>
          <p:nvPr/>
        </p:nvSpPr>
        <p:spPr>
          <a:xfrm>
            <a:off x="2375756" y="5408993"/>
            <a:ext cx="5351540" cy="1408192"/>
          </a:xfrm>
          <a:prstGeom prst="rect">
            <a:avLst/>
          </a:prstGeom>
          <a:ln>
            <a:solidFill>
              <a:srgbClr val="FFFFFF"/>
            </a:solidFill>
            <a:prstDash val="solid"/>
          </a:ln>
        </p:spPr>
        <p:txBody>
          <a:bodyPr wrap="none" fromWordArt="1">
            <a:prstTxWarp prst="textTriangle">
              <a:avLst>
                <a:gd name="adj" fmla="val 50000"/>
              </a:avLst>
            </a:prstTxWarp>
            <a:normAutofit/>
            <a:scene3d>
              <a:camera prst="legacyObliqueTopLeft">
                <a:rot lat="0" lon="0" rev="0"/>
              </a:camera>
              <a:lightRig rig="legacyNormal3" dir="r"/>
            </a:scene3d>
            <a:sp3d extrusionH="201600" prstMaterial="legacyMatte">
              <a:extrusionClr>
                <a:srgbClr val="0066CC"/>
              </a:extrusionClr>
            </a:sp3d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algn="ctr"/>
            <a:r>
              <a:rPr lang="zh-CN" altLang="en-US" sz="3600" b="0">
                <a:solidFill>
                  <a:srgbClr val="3399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那为什么海豚会救人呢？</a:t>
            </a:r>
            <a:endParaRPr lang="zh-CN" altLang="en-US" sz="3600" b="0">
              <a:solidFill>
                <a:srgbClr val="3399FF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2" name="灯片编号占位符 1" title="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en-US" altLang="zh-CN" smtClean="0"/>
              <a:t>7</a:t>
            </a:fld>
            <a:endParaRPr lang="zh-CN"/>
          </a:p>
        </p:txBody>
      </p:sp>
      <p:sp>
        <p:nvSpPr>
          <p:cNvPr id="3" name="页脚占位符 2" title="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486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23" name="标题 20481" title=""/>
          <p:cNvSpPr>
            <a:spLocks noGrp="1"/>
          </p:cNvSpPr>
          <p:nvPr>
            <p:ph type="title"/>
          </p:nvPr>
        </p:nvSpPr>
        <p:spPr>
          <a:xfrm>
            <a:off x="381000" y="228600"/>
            <a:ext cx="3124200" cy="4602163"/>
          </a:xfrm>
        </p:spPr>
        <p:txBody>
          <a:bodyPr anchor="ctr"/>
          <a:lstStyle/>
          <a:p>
            <a:r>
              <a:rPr lang="zh-CN" altLang="en-US" sz="2600"/>
              <a:t>老虎是的一种大型食肉类</a:t>
            </a:r>
            <a:r>
              <a:rPr lang="zh-CN" altLang="en-US" sz="2600">
                <a:hlinkClick r:id="rId3"/>
              </a:rPr>
              <a:t>哺乳动物</a:t>
            </a:r>
            <a:r>
              <a:rPr lang="en-US" altLang="zh-CN" sz="2600"/>
              <a:t> </a:t>
            </a:r>
            <a:r>
              <a:rPr lang="zh-CN" altLang="en-US" sz="2600"/>
              <a:t>，是现存体型最大的</a:t>
            </a:r>
            <a:r>
              <a:rPr lang="zh-CN" altLang="en-US" sz="2600">
                <a:hlinkClick r:id="rId4"/>
              </a:rPr>
              <a:t>猫科动物</a:t>
            </a:r>
            <a:r>
              <a:rPr lang="zh-CN" altLang="en-US" sz="2600"/>
              <a:t>之一，黄褐色的毛皮有黑色横纹。有“万兽之王”的称呼。</a:t>
            </a:r>
            <a:endParaRPr lang="zh-CN" altLang="en-US" sz="2600"/>
          </a:p>
        </p:txBody>
      </p:sp>
      <p:pic>
        <p:nvPicPr>
          <p:cNvPr id="2097163" name="图片 20483" title="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38800" y="304800"/>
            <a:ext cx="3333750" cy="265747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097164" name="内容占位符 20484" title=""/>
          <p:cNvPicPr>
            <a:picLocks noGrp="1" noChangeAspect="1"/>
          </p:cNvPicPr>
          <p:nvPr>
            <p:ph idx="1"/>
          </p:nvPr>
        </p:nvPicPr>
        <p:blipFill>
          <a:blip r:embed="rId6"/>
          <a:stretch>
            <a:fillRect/>
          </a:stretch>
        </p:blipFill>
        <p:spPr>
          <a:xfrm>
            <a:off x="304800" y="4876800"/>
            <a:ext cx="1911350" cy="1911350"/>
          </a:xfrm>
        </p:spPr>
      </p:pic>
      <p:pic>
        <p:nvPicPr>
          <p:cNvPr id="2" name="图片 0" title=""/>
          <p:cNvPicPr>
            <a:picLocks noChangeAspect="1"/>
          </p:cNvPicPr>
          <p:nvPr/>
        </p:nvPicPr>
        <p:blipFill>
          <a:blip r:embed="rId7"/>
          <a:srcRect b="6385"/>
          <a:stretch>
            <a:fillRect/>
          </a:stretch>
        </p:blipFill>
        <p:spPr>
          <a:xfrm>
            <a:off x="3672205" y="2962275"/>
            <a:ext cx="4832985" cy="3277235"/>
          </a:xfrm>
          <a:prstGeom prst="rect">
            <a:avLst/>
          </a:prstGeom>
        </p:spPr>
      </p:pic>
      <p:sp>
        <p:nvSpPr>
          <p:cNvPr id="4" name="页脚占位符 3" title="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dur="1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7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0971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971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9716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0971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dur="500" fill="hold" grpId="6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486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486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48623" grpId="6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25" name="标题 21505" title="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 anchor="ctr"/>
          <a:lstStyle/>
          <a:p>
            <a:pPr lvl="0"/>
            <a:r>
              <a:rPr lang="zh-CN" altLang="en-US"/>
              <a:t>鲨鱼</a:t>
            </a:r>
            <a:endParaRPr lang="zh-CN" altLang="en-US"/>
          </a:p>
        </p:txBody>
      </p:sp>
      <p:pic>
        <p:nvPicPr>
          <p:cNvPr id="2097165" name="图片 21506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0880000">
            <a:off x="990600" y="2133600"/>
            <a:ext cx="3092450" cy="240665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097166" name="图片 21507" title="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05400" y="3657600"/>
            <a:ext cx="2846388" cy="21336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097167" name="图片 21508" title="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38800" y="685800"/>
            <a:ext cx="3168650" cy="22098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" name="页脚占位符 2" title="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7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971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971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7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971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971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7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971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971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27" name="文本占位符 22529" title=""/>
          <p:cNvSpPr>
            <a:spLocks noGrp="1"/>
          </p:cNvSpPr>
          <p:nvPr>
            <p:ph type="body" idx="4294967295"/>
          </p:nvPr>
        </p:nvSpPr>
        <p:spPr>
          <a:xfrm>
            <a:off x="2555875" y="1268413"/>
            <a:ext cx="5689600" cy="4525962"/>
          </a:xfrm>
        </p:spPr>
        <p:txBody>
          <a:bodyPr/>
          <a:lstStyle/>
          <a:p>
            <a:pPr lvl="0"/>
            <a:r>
              <a:rPr lang="zh-CN" altLang="en-US" sz="2800"/>
              <a:t>鲨鱼，被一些人认为是海洋中最凶猛的动物。传统观念认为鲨鱼的软骨（即鱼翅）中蛋白质很高，但这是错误的。鸡蛋的蛋白质远远超过鱼翅。同时鲨鱼翅中含有一定量的神经毒素，故对人体有潜在危害。因为几十年来的大量猎杀，鲨鱼存在灭绝风险。</a:t>
            </a:r>
            <a:endParaRPr lang="zh-CN" altLang="en-US" sz="2800"/>
          </a:p>
        </p:txBody>
      </p:sp>
      <p:sp>
        <p:nvSpPr>
          <p:cNvPr id="1048628" name="矩形 22530" title=""/>
          <p:cNvSpPr/>
          <p:nvPr/>
        </p:nvSpPr>
        <p:spPr>
          <a:xfrm rot="6110293">
            <a:off x="804863" y="2082800"/>
            <a:ext cx="1511300" cy="746125"/>
          </a:xfrm>
          <a:prstGeom prst="rect">
            <a:avLst/>
          </a:prstGeom>
        </p:spPr>
        <p:txBody>
          <a:bodyPr vert="eaVert"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algn="ctr"/>
            <a:r>
              <a:rPr lang="zh-CN" altLang="en-US" sz="3600" b="0">
                <a:ln w="9525" cap="flat" cmpd="sng">
                  <a:solidFill>
                    <a:srgbClr val="FF0000"/>
                  </a:solidFill>
                  <a:prstDash val="solid"/>
                  <a:headEnd type="none" w="med" len="med"/>
                  <a:tailEnd type="none" w="med" len="med"/>
                </a:ln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鲨鱼</a:t>
            </a:r>
            <a:endParaRPr lang="zh-CN" altLang="en-US" sz="3600" b="0">
              <a:ln w="9525" cap="flat" cmpd="sng">
                <a:solidFill>
                  <a:srgbClr val="FF0000"/>
                </a:solidFill>
                <a:prstDash val="solid"/>
                <a:headEnd type="none" w="med" len="med"/>
                <a:tailEnd type="none" w="med" len="med"/>
              </a:ln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2" name="灯片编号占位符 1" title="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en-US" altLang="zh-CN" smtClean="0"/>
              <a:t>10</a:t>
            </a:fld>
            <a:endParaRPr lang="zh-CN"/>
          </a:p>
        </p:txBody>
      </p:sp>
      <p:sp>
        <p:nvSpPr>
          <p:cNvPr id="3" name="页脚占位符 2" title="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048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48627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68" name="图片 23553" title=""/>
          <p:cNvPicPr>
            <a:picLocks noChangeAspect="1"/>
          </p:cNvPicPr>
          <p:nvPr/>
        </p:nvPicPr>
        <p:blipFill>
          <a:blip r:embed="rId3"/>
          <a:srcRect t="4443"/>
          <a:stretch>
            <a:fillRect/>
          </a:stretch>
        </p:blipFill>
        <p:spPr>
          <a:xfrm>
            <a:off x="0" y="0"/>
            <a:ext cx="9144000" cy="685990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灯片编号占位符 1" title="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en-US" altLang="zh-CN" smtClean="0"/>
              <a:t>11</a:t>
            </a:fld>
            <a:endParaRPr lang="zh-CN"/>
          </a:p>
        </p:txBody>
      </p:sp>
      <p:sp>
        <p:nvSpPr>
          <p:cNvPr id="3" name="页脚占位符 2" title="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31" name="文本占位符 24577" title=""/>
          <p:cNvSpPr>
            <a:spLocks noGrp="1"/>
          </p:cNvSpPr>
          <p:nvPr>
            <p:ph type="body" idx="4294967295"/>
          </p:nvPr>
        </p:nvSpPr>
        <p:spPr>
          <a:xfrm>
            <a:off x="2195513" y="1196975"/>
            <a:ext cx="6059487" cy="4824413"/>
          </a:xfrm>
        </p:spPr>
        <p:txBody>
          <a:bodyPr/>
          <a:lstStyle/>
          <a:p>
            <a:pPr lvl="0">
              <a:lnSpc>
                <a:spcPct val="90000"/>
              </a:lnSpc>
            </a:pPr>
            <a:r>
              <a:rPr lang="en-US" altLang="zh-CN" sz="2800" b="1">
                <a:effectLst>
                  <a:outerShdw blurRad="38100" dist="38100" dir="2700000">
                    <a:srgbClr val="FFFFFF"/>
                  </a:outerShdw>
                </a:effectLst>
              </a:rPr>
              <a:t>       </a:t>
            </a:r>
            <a:r>
              <a:rPr lang="zh-CN" altLang="en-US">
                <a:effectLst>
                  <a:outerShdw blurRad="38100" dist="38100" dir="2700000">
                    <a:srgbClr val="FFFFFF"/>
                  </a:outerShdw>
                </a:effectLst>
              </a:rPr>
              <a:t>黑犀又叫尖吻犀或长唇犀</a:t>
            </a:r>
            <a:r>
              <a:rPr lang="en-US" altLang="zh-CN">
                <a:effectLst>
                  <a:outerShdw blurRad="38100" dist="38100" dir="2700000">
                    <a:srgbClr val="FFFFFF"/>
                  </a:outerShdw>
                </a:effectLst>
              </a:rPr>
              <a:t>,</a:t>
            </a:r>
            <a:r>
              <a:rPr lang="zh-CN" altLang="en-US">
                <a:effectLst>
                  <a:outerShdw blurRad="38100" dist="38100" dir="2700000">
                    <a:srgbClr val="FFFFFF"/>
                  </a:outerShdw>
                </a:effectLst>
              </a:rPr>
              <a:t>产于非洲东部和南部的小范围地区。 黑犀的体色其实是灰色的</a:t>
            </a:r>
            <a:r>
              <a:rPr lang="en-US" altLang="zh-CN">
                <a:effectLst>
                  <a:outerShdw blurRad="38100" dist="38100" dir="2700000">
                    <a:srgbClr val="FFFFFF"/>
                  </a:outerShdw>
                </a:effectLst>
              </a:rPr>
              <a:t>,</a:t>
            </a:r>
            <a:r>
              <a:rPr lang="zh-CN" altLang="en-US">
                <a:effectLst>
                  <a:outerShdw blurRad="38100" dist="38100" dir="2700000">
                    <a:srgbClr val="FFFFFF"/>
                  </a:outerShdw>
                </a:effectLst>
              </a:rPr>
              <a:t>由于其经常在泥土中打滚而成黑色</a:t>
            </a:r>
            <a:r>
              <a:rPr lang="en-US" altLang="zh-CN">
                <a:effectLst>
                  <a:outerShdw blurRad="38100" dist="38100" dir="2700000">
                    <a:srgbClr val="FFFFFF"/>
                  </a:outerShdw>
                </a:effectLst>
              </a:rPr>
              <a:t>,</a:t>
            </a:r>
            <a:r>
              <a:rPr lang="zh-CN" altLang="en-US">
                <a:effectLst>
                  <a:outerShdw blurRad="38100" dist="38100" dir="2700000">
                    <a:srgbClr val="FFFFFF"/>
                  </a:outerShdw>
                </a:effectLst>
              </a:rPr>
              <a:t>它的皮厚无毛</a:t>
            </a:r>
            <a:r>
              <a:rPr lang="en-US" altLang="zh-CN">
                <a:effectLst>
                  <a:outerShdw blurRad="38100" dist="38100" dir="2700000">
                    <a:srgbClr val="FFFFFF"/>
                  </a:outerShdw>
                </a:effectLst>
              </a:rPr>
              <a:t>,</a:t>
            </a:r>
            <a:r>
              <a:rPr lang="zh-CN" altLang="en-US">
                <a:effectLst>
                  <a:outerShdw blurRad="38100" dist="38100" dir="2700000">
                    <a:srgbClr val="FFFFFF"/>
                  </a:outerShdw>
                </a:effectLst>
              </a:rPr>
              <a:t>常用稀泥保 护身体以防昆虫叮咬。</a:t>
            </a:r>
            <a:r>
              <a:rPr lang="zh-CN" altLang="en-US"/>
              <a:t> </a:t>
            </a:r>
            <a:r>
              <a:rPr lang="zh-CN" altLang="en-US">
                <a:solidFill>
                  <a:schemeClr val="tx1"/>
                </a:solidFill>
                <a:effectLst/>
              </a:rPr>
              <a:t>2011年11月10日，国际自然保护联盟正式宣布野生西非黑犀牛全部灭绝。</a:t>
            </a:r>
            <a:endParaRPr lang="zh-CN" altLang="en-US">
              <a:solidFill>
                <a:schemeClr val="tx1"/>
              </a:solidFill>
              <a:effectLst/>
            </a:endParaRPr>
          </a:p>
        </p:txBody>
      </p:sp>
      <p:sp>
        <p:nvSpPr>
          <p:cNvPr id="1048632" name="矩形 24578" title=""/>
          <p:cNvSpPr/>
          <p:nvPr/>
        </p:nvSpPr>
        <p:spPr>
          <a:xfrm rot="6571362">
            <a:off x="839788" y="1903413"/>
            <a:ext cx="1439862" cy="601662"/>
          </a:xfrm>
          <a:prstGeom prst="rect">
            <a:avLst/>
          </a:prstGeom>
        </p:spPr>
        <p:txBody>
          <a:bodyPr vert="eaVert"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algn="ctr"/>
            <a:r>
              <a:rPr lang="zh-CN" altLang="en-US" sz="3600" b="0">
                <a:ln w="9525" cap="flat" cmpd="sng">
                  <a:solidFill>
                    <a:srgbClr val="000000"/>
                  </a:solidFill>
                  <a:prstDash val="solid"/>
                  <a:headEnd type="none" w="med" len="med"/>
                  <a:tailEnd type="none" w="med" len="med"/>
                </a:ln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黑犀牛</a:t>
            </a:r>
            <a:endParaRPr lang="zh-CN" altLang="en-US" sz="3600" b="0">
              <a:ln w="9525" cap="flat" cmpd="sng">
                <a:solidFill>
                  <a:srgbClr val="000000"/>
                </a:solidFill>
                <a:prstDash val="solid"/>
                <a:headEnd type="none" w="med" len="med"/>
                <a:tailEnd type="none" w="med" len="med"/>
              </a:ln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2" name="灯片编号占位符 1" title="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en-US" altLang="zh-CN" smtClean="0"/>
              <a:t>12</a:t>
            </a:fld>
            <a:endParaRPr lang="zh-CN"/>
          </a:p>
        </p:txBody>
      </p:sp>
      <p:sp>
        <p:nvSpPr>
          <p:cNvPr id="3" name="页脚占位符 2" title="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0486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0486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48631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25601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76200"/>
            <a:ext cx="8839200" cy="66294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048634" name="文本占位符 25602" title=""/>
          <p:cNvSpPr>
            <a:spLocks noGrp="1"/>
          </p:cNvSpPr>
          <p:nvPr>
            <p:ph type="body" idx="4294967295"/>
          </p:nvPr>
        </p:nvSpPr>
        <p:spPr>
          <a:xfrm>
            <a:off x="189230" y="3747135"/>
            <a:ext cx="8229600" cy="2734310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zh-CN" altLang="en-US" sz="2800" b="1"/>
              <a:t>北极熊是</a:t>
            </a:r>
            <a:r>
              <a:rPr lang="zh-CN" altLang="en-US" sz="2800" b="1">
                <a:hlinkClick r:id="rId4"/>
              </a:rPr>
              <a:t>世界</a:t>
            </a:r>
            <a:r>
              <a:rPr lang="zh-CN" altLang="en-US" sz="2800" b="1"/>
              <a:t>上最大的陆地食肉动物，又名</a:t>
            </a:r>
            <a:r>
              <a:rPr lang="zh-CN" altLang="en-US" sz="2800" b="1">
                <a:hlinkClick r:id="rId5"/>
              </a:rPr>
              <a:t>白熊</a:t>
            </a:r>
            <a:r>
              <a:rPr lang="zh-CN" altLang="en-US" sz="2800" b="1"/>
              <a:t>。是陆地上最庞大的食肉动物。北极熊的毛是白色而稍带淡黄色的，但它的皮肤是黑色的，黑色的皮肤有助于吸收热量，这是保暖的好方法。北极熊的</a:t>
            </a:r>
            <a:r>
              <a:rPr lang="zh-CN" altLang="en-US" sz="2800" b="1">
                <a:hlinkClick r:id="rId6"/>
              </a:rPr>
              <a:t>视力</a:t>
            </a:r>
            <a:r>
              <a:rPr lang="zh-CN" altLang="en-US" sz="2800" b="1"/>
              <a:t>和听力与人类相当，但它们的</a:t>
            </a:r>
            <a:r>
              <a:rPr lang="zh-CN" altLang="en-US" sz="2800" b="1">
                <a:hlinkClick r:id="rId7"/>
              </a:rPr>
              <a:t>嗅觉</a:t>
            </a:r>
            <a:r>
              <a:rPr lang="zh-CN" altLang="en-US" sz="2800" b="1"/>
              <a:t>极为灵敏，是犬类的</a:t>
            </a:r>
            <a:r>
              <a:rPr lang="en-US" altLang="zh-CN" sz="2800" b="1"/>
              <a:t>7</a:t>
            </a:r>
            <a:r>
              <a:rPr lang="zh-CN" altLang="en-US" sz="2800" b="1"/>
              <a:t>倍，时速可达</a:t>
            </a:r>
            <a:r>
              <a:rPr lang="en-US" altLang="zh-CN" sz="2800" b="1"/>
              <a:t>60</a:t>
            </a:r>
            <a:r>
              <a:rPr lang="zh-CN" altLang="en-US" sz="2800" b="1"/>
              <a:t>公里，是世界百米冠军的</a:t>
            </a:r>
            <a:r>
              <a:rPr lang="en-US" altLang="zh-CN" sz="2800" b="1"/>
              <a:t>1.5</a:t>
            </a:r>
            <a:r>
              <a:rPr lang="zh-CN" altLang="en-US" sz="2800" b="1"/>
              <a:t>倍。</a:t>
            </a:r>
            <a:endParaRPr lang="zh-CN" altLang="en-US" sz="2800" b="1"/>
          </a:p>
          <a:p>
            <a:pPr>
              <a:lnSpc>
                <a:spcPct val="80000"/>
              </a:lnSpc>
              <a:buNone/>
            </a:pPr>
            <a:r>
              <a:rPr lang="zh-CN" altLang="en-US" sz="2800"/>
              <a:t> </a:t>
            </a:r>
            <a:endParaRPr lang="zh-CN" altLang="en-US" sz="2800"/>
          </a:p>
        </p:txBody>
      </p:sp>
      <p:sp>
        <p:nvSpPr>
          <p:cNvPr id="2" name="灯片编号占位符 1" title="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en-US" altLang="zh-CN" smtClean="0"/>
              <a:t>13</a:t>
            </a:fld>
            <a:endParaRPr lang="zh-CN"/>
          </a:p>
        </p:txBody>
      </p:sp>
      <p:sp>
        <p:nvSpPr>
          <p:cNvPr id="3" name="页脚占位符 2" title="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/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flipH="1">
            <a:off x="11874500" y="115697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8" presetClass="entr" presetSubtype="0" dur="1000" accel="500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486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486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486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486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9" name="audio111111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8" presetClass="entr" presetSubtype="0" dur="1000" accel="500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486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486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486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0486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9" name="audio111111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48634" grpId="3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0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0090" y="722630"/>
            <a:ext cx="3810635" cy="5083175"/>
          </a:xfrm>
          <a:prstGeom prst="rect">
            <a:avLst/>
          </a:prstGeom>
        </p:spPr>
      </p:pic>
      <p:sp>
        <p:nvSpPr>
          <p:cNvPr id="5" name="文本框 4" title=""/>
          <p:cNvSpPr txBox="1"/>
          <p:nvPr/>
        </p:nvSpPr>
        <p:spPr>
          <a:xfrm>
            <a:off x="4665980" y="722630"/>
            <a:ext cx="3411220" cy="34150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r>
              <a:rPr lang="zh-CN" altLang="en-US"/>
              <a:t>考拉虽然又被称为“树袋熊”、“考拉熊”、“无尾熊”、“树懒熊”，但它并不是熊科动物，而且它们相差甚远。考拉是澳大利亚的国宝。它们每天有18个小时处于睡眠状态，因性情温顺，体态憨厚深受人们喜爱。考拉行动迟缓，从不对其他动物构成威胁。考拉反应极慢，这个动物反射弧好像特别的长。曾经有人尝试，用手捏考拉一下，考拉经过很久的时间才惊叫出声。</a:t>
            </a:r>
            <a:endParaRPr lang="zh-CN" altLang="en-US"/>
          </a:p>
        </p:txBody>
      </p:sp>
      <p:pic>
        <p:nvPicPr>
          <p:cNvPr id="6" name="图片 5" title="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04635" y="4266565"/>
            <a:ext cx="1684020" cy="1737360"/>
          </a:xfrm>
          <a:prstGeom prst="rect">
            <a:avLst/>
          </a:prstGeom>
        </p:spPr>
      </p:pic>
      <p:sp>
        <p:nvSpPr>
          <p:cNvPr id="4" name="页脚占位符 3" title="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>
              <a:buClr>
                <a:srgbClr val="000000"/>
              </a:buClr>
            </a:pPr>
            <a:endParaRPr lang="zh-CN" altLang="en-US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https://d.book118.com/017153010010006050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9EDEE"/>
      </a:accent5>
      <a:accent6>
        <a:srgbClr val="2D2D89"/>
      </a:accent6>
      <a:hlink>
        <a:srgbClr val="009999"/>
      </a:hlink>
      <a:folHlink>
        <a:srgbClr val="99CC00"/>
      </a:folHlink>
    </a:clrScheme>
    <a:fontScheme name="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9EDEE"/>
        </a:accent5>
        <a:accent6>
          <a:srgbClr val="2D2D89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4"/>
        </a:accent5>
        <a:accent6>
          <a:srgbClr val="E5895B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7B7E5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BFAF7"/>
        </a:accent3>
        <a:accent4>
          <a:srgbClr val="000000"/>
        </a:accent4>
        <a:accent5>
          <a:srgbClr val="FFFFFF"/>
        </a:accent5>
        <a:accent6>
          <a:srgbClr val="7EB1E5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7B7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AAC1C1"/>
        </a:accent3>
        <a:accent4>
          <a:srgbClr val="DCDCDC"/>
        </a:accent4>
        <a:accent5>
          <a:srgbClr val="AAB8B8"/>
        </a:accent5>
        <a:accent6>
          <a:srgbClr val="6163B2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C1AAAA"/>
        </a:accent3>
        <a:accent4>
          <a:srgbClr val="DCDCDC"/>
        </a:accent4>
        <a:accent5>
          <a:srgbClr val="E2ADAA"/>
        </a:accent5>
        <a:accent6>
          <a:srgbClr val="AA6C55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CDCDC"/>
        </a:accent4>
        <a:accent5>
          <a:srgbClr val="ADB9E2"/>
        </a:accent5>
        <a:accent6>
          <a:srgbClr val="009D00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CDCDC"/>
        </a:accent4>
        <a:accent5>
          <a:srgbClr val="AAADCA"/>
        </a:accent5>
        <a:accent6>
          <a:srgbClr val="3E7B43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CDCDC"/>
        </a:accent4>
        <a:accent5>
          <a:srgbClr val="C7C7C1"/>
        </a:accent5>
        <a:accent6>
          <a:srgbClr val="728D9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B9B9CA"/>
        </a:accent3>
        <a:accent4>
          <a:srgbClr val="DCDCDC"/>
        </a:accent4>
        <a:accent5>
          <a:srgbClr val="B7B5BF"/>
        </a:accent5>
        <a:accent6>
          <a:srgbClr val="5B5BE5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B3AFAB"/>
        </a:accent3>
        <a:accent4>
          <a:srgbClr val="DCDCDC"/>
        </a:accent4>
        <a:accent5>
          <a:srgbClr val="C5BFBC"/>
        </a:accent5>
        <a:accent6>
          <a:srgbClr val="805529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">
      <a:dk1>
        <a:srgbClr val="000000"/>
      </a:dk1>
      <a:lt1>
        <a:srgbClr val="FFFFFF"/>
      </a:lt1>
      <a:dk2>
        <a:srgbClr val="004646"/>
      </a:dk2>
      <a:lt2>
        <a:srgbClr val="E1F0FF"/>
      </a:lt2>
      <a:accent1>
        <a:srgbClr val="50742F"/>
      </a:accent1>
      <a:accent2>
        <a:srgbClr val="268868"/>
      </a:accent2>
      <a:accent3>
        <a:srgbClr val="FFFFFF"/>
      </a:accent3>
      <a:accent4>
        <a:srgbClr val="000000"/>
      </a:accent4>
      <a:accent5>
        <a:srgbClr val="B3BDAD"/>
      </a:accent5>
      <a:accent6>
        <a:srgbClr val="21795D"/>
      </a:accent6>
      <a:hlink>
        <a:srgbClr val="D9BE02"/>
      </a:hlink>
      <a:folHlink>
        <a:srgbClr val="F900F9"/>
      </a:folHlink>
    </a:clrScheme>
    <a:fontScheme name="">
      <a:majorFont>
        <a:latin typeface="Century Gothic"/>
        <a:ea typeface="幼圆"/>
        <a:cs typeface="Arial"/>
      </a:majorFont>
      <a:minorFont>
        <a:latin typeface="Century Gothic"/>
        <a:ea typeface="幼圆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000000"/>
        </a:dk1>
        <a:lt1>
          <a:srgbClr val="FFFFFF"/>
        </a:lt1>
        <a:dk2>
          <a:srgbClr val="004646"/>
        </a:dk2>
        <a:lt2>
          <a:srgbClr val="E1F0FF"/>
        </a:lt2>
        <a:accent1>
          <a:srgbClr val="50742F"/>
        </a:accent1>
        <a:accent2>
          <a:srgbClr val="268868"/>
        </a:accent2>
        <a:accent3>
          <a:srgbClr val="FFFFFF"/>
        </a:accent3>
        <a:accent4>
          <a:srgbClr val="000000"/>
        </a:accent4>
        <a:accent5>
          <a:srgbClr val="B3BDAD"/>
        </a:accent5>
        <a:accent6>
          <a:srgbClr val="21795D"/>
        </a:accent6>
        <a:hlink>
          <a:srgbClr val="D9BE02"/>
        </a:hlink>
        <a:folHlink>
          <a:srgbClr val="F900F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Crayons">
  <a:themeElements>
    <a:clrScheme name="">
      <a:dk1>
        <a:srgbClr val="000000"/>
      </a:dk1>
      <a:lt1>
        <a:srgbClr val="FFFFFF"/>
      </a:lt1>
      <a:dk2>
        <a:srgbClr val="FF0000"/>
      </a:dk2>
      <a:lt2>
        <a:srgbClr val="FFB800"/>
      </a:lt2>
      <a:accent1>
        <a:srgbClr val="FFEF66"/>
      </a:accent1>
      <a:accent2>
        <a:srgbClr val="000000"/>
      </a:accent2>
      <a:accent3>
        <a:srgbClr val="FFFFFF"/>
      </a:accent3>
      <a:accent4>
        <a:srgbClr val="000000"/>
      </a:accent4>
      <a:accent5>
        <a:srgbClr val="FFF5B9"/>
      </a:accent5>
      <a:accent6>
        <a:srgbClr val="000000"/>
      </a:accent6>
      <a:hlink>
        <a:srgbClr val="00B200"/>
      </a:hlink>
      <a:folHlink>
        <a:srgbClr val="703DFF"/>
      </a:folHlink>
    </a:clrScheme>
    <a:fontScheme name="">
      <a:majorFont>
        <a:latin typeface="Comic Sans MS"/>
        <a:ea typeface="宋体"/>
        <a:cs typeface="Arial"/>
      </a:majorFont>
      <a:minorFont>
        <a:latin typeface="Comic Sans MS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000000"/>
        </a:dk1>
        <a:lt1>
          <a:srgbClr val="FFFFFF"/>
        </a:lt1>
        <a:dk2>
          <a:srgbClr val="FF0000"/>
        </a:dk2>
        <a:lt2>
          <a:srgbClr val="FFB800"/>
        </a:lt2>
        <a:accent1>
          <a:srgbClr val="FFEF66"/>
        </a:accent1>
        <a:accent2>
          <a:srgbClr val="000000"/>
        </a:accent2>
        <a:accent3>
          <a:srgbClr val="FFFFFF"/>
        </a:accent3>
        <a:accent4>
          <a:srgbClr val="000000"/>
        </a:accent4>
        <a:accent5>
          <a:srgbClr val="FFF5B9"/>
        </a:accent5>
        <a:accent6>
          <a:srgbClr val="000000"/>
        </a:accent6>
        <a:hlink>
          <a:srgbClr val="00B200"/>
        </a:hlink>
        <a:folHlink>
          <a:srgbClr val="703D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9CCFF"/>
        </a:lt2>
        <a:accent1>
          <a:srgbClr val="CCCCFF"/>
        </a:accent1>
        <a:accent2>
          <a:srgbClr val="000066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00005B"/>
        </a:accent6>
        <a:hlink>
          <a:srgbClr val="00B200"/>
        </a:hlink>
        <a:folHlink>
          <a:srgbClr val="CCFF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99FF"/>
        </a:lt2>
        <a:accent1>
          <a:srgbClr val="CCECFF"/>
        </a:accent1>
        <a:accent2>
          <a:srgbClr val="008080"/>
        </a:accent2>
        <a:accent3>
          <a:srgbClr val="FFFFFF"/>
        </a:accent3>
        <a:accent4>
          <a:srgbClr val="000000"/>
        </a:accent4>
        <a:accent5>
          <a:srgbClr val="E2F4FF"/>
        </a:accent5>
        <a:accent6>
          <a:srgbClr val="007272"/>
        </a:accent6>
        <a:hlink>
          <a:srgbClr val="009999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336600"/>
        </a:lt1>
        <a:dk2>
          <a:srgbClr val="FFFFFF"/>
        </a:dk2>
        <a:lt2>
          <a:srgbClr val="808000"/>
        </a:lt2>
        <a:accent1>
          <a:srgbClr val="99CC00"/>
        </a:accent1>
        <a:accent2>
          <a:srgbClr val="003300"/>
        </a:accent2>
        <a:accent3>
          <a:srgbClr val="ADB9AA"/>
        </a:accent3>
        <a:accent4>
          <a:srgbClr val="DCDCDC"/>
        </a:accent4>
        <a:accent5>
          <a:srgbClr val="CAE2AA"/>
        </a:accent5>
        <a:accent6>
          <a:srgbClr val="002D00"/>
        </a:accent6>
        <a:hlink>
          <a:srgbClr val="CCCC00"/>
        </a:hlink>
        <a:folHlink>
          <a:srgbClr val="CCFF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3366"/>
        </a:lt1>
        <a:dk2>
          <a:srgbClr val="CCECFF"/>
        </a:dk2>
        <a:lt2>
          <a:srgbClr val="808080"/>
        </a:lt2>
        <a:accent1>
          <a:srgbClr val="33CCCC"/>
        </a:accent1>
        <a:accent2>
          <a:srgbClr val="006699"/>
        </a:accent2>
        <a:accent3>
          <a:srgbClr val="AAADB9"/>
        </a:accent3>
        <a:accent4>
          <a:srgbClr val="DCDCDC"/>
        </a:accent4>
        <a:accent5>
          <a:srgbClr val="ADE2E2"/>
        </a:accent5>
        <a:accent6>
          <a:srgbClr val="005B89"/>
        </a:accent6>
        <a:hlink>
          <a:srgbClr val="00FFFF"/>
        </a:hlink>
        <a:folHlink>
          <a:srgbClr val="0000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66"/>
        </a:lt1>
        <a:dk2>
          <a:srgbClr val="FFFFFF"/>
        </a:dk2>
        <a:lt2>
          <a:srgbClr val="6666FF"/>
        </a:lt2>
        <a:accent1>
          <a:srgbClr val="33CCFF"/>
        </a:accent1>
        <a:accent2>
          <a:srgbClr val="0000FF"/>
        </a:accent2>
        <a:accent3>
          <a:srgbClr val="AAAAB9"/>
        </a:accent3>
        <a:accent4>
          <a:srgbClr val="DCDCDC"/>
        </a:accent4>
        <a:accent5>
          <a:srgbClr val="ADE2FF"/>
        </a:accent5>
        <a:accent6>
          <a:srgbClr val="0000E5"/>
        </a:accent6>
        <a:hlink>
          <a:srgbClr val="FFFF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80"/>
        </a:lt1>
        <a:dk2>
          <a:srgbClr val="FFFFFF"/>
        </a:dk2>
        <a:lt2>
          <a:srgbClr val="000000"/>
        </a:lt2>
        <a:accent1>
          <a:srgbClr val="CC66FF"/>
        </a:accent1>
        <a:accent2>
          <a:srgbClr val="990099"/>
        </a:accent2>
        <a:accent3>
          <a:srgbClr val="C1AAC1"/>
        </a:accent3>
        <a:accent4>
          <a:srgbClr val="DCDCDC"/>
        </a:accent4>
        <a:accent5>
          <a:srgbClr val="E2B9FF"/>
        </a:accent5>
        <a:accent6>
          <a:srgbClr val="890089"/>
        </a:accent6>
        <a:hlink>
          <a:srgbClr val="FF9900"/>
        </a:hlink>
        <a:folHlink>
          <a:srgbClr val="FF33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FFFFCC"/>
        </a:dk2>
        <a:lt2>
          <a:srgbClr val="FF3300"/>
        </a:lt2>
        <a:accent1>
          <a:srgbClr val="FF7C80"/>
        </a:accent1>
        <a:accent2>
          <a:srgbClr val="990000"/>
        </a:accent2>
        <a:accent3>
          <a:srgbClr val="C1AAAA"/>
        </a:accent3>
        <a:accent4>
          <a:srgbClr val="DCDCDC"/>
        </a:accent4>
        <a:accent5>
          <a:srgbClr val="FFBFC1"/>
        </a:accent5>
        <a:accent6>
          <a:srgbClr val="890000"/>
        </a:accent6>
        <a:hlink>
          <a:srgbClr val="FF66CC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15</Slides>
  <Notes>14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6">
      <vt:lpstr>Arial</vt:lpstr>
      <vt:lpstr>Calibri</vt:lpstr>
      <vt:lpstr>宋体</vt:lpstr>
      <vt:lpstr>Calibri Light</vt:lpstr>
      <vt:lpstr>黑体</vt:lpstr>
      <vt:lpstr>Century Gothic</vt:lpstr>
      <vt:lpstr>幼圆</vt:lpstr>
      <vt:lpstr>DilleniaUPC</vt:lpstr>
      <vt:lpstr>仿宋_GB2312</vt:lpstr>
      <vt:lpstr>Comic Sans MS</vt:lpstr>
      <vt:lpstr>Office Theme</vt:lpstr>
      <vt:lpstr>PowerPoint Presentation</vt:lpstr>
      <vt:lpstr>地球不能没有它们</vt:lpstr>
      <vt:lpstr>PowerPoint Presentation</vt:lpstr>
      <vt:lpstr>PowerPoint Presentation</vt:lpstr>
      <vt:lpstr>PowerPoint Presentation</vt:lpstr>
      <vt:lpstr>海豚</vt:lpstr>
      <vt:lpstr>海豚救人的故事</vt:lpstr>
      <vt:lpstr>老虎是的一种大型食肉类哺乳动物 ，是现存体型最大的猫科动物之一，黄褐色的毛皮有黑色横纹。有“万兽之王”的称呼。</vt:lpstr>
      <vt:lpstr>鲨鱼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2024-09-22T09:47:19.552</cp:lastPrinted>
  <dcterms:created xsi:type="dcterms:W3CDTF">2024-09-22T01:47:19Z</dcterms:created>
  <dcterms:modified xsi:type="dcterms:W3CDTF">2024-09-22T01:47:21Z</dcterms:modified>
</cp:coreProperties>
</file>