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B4D09-44D8-4040-ADDD-3B2E8636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C0DD1-0AE5-44C5-9E24-FA10BA23D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1DE88-CC11-4421-8514-9D4BCD81D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53659-87E3-43D6-9067-326BD8D07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58D25-F58B-48F4-A1DC-2655A4EF3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98682-EEA4-463D-B286-A9CF9E0E1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D970C-56CE-4751-8362-3E86C87D9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DA0CB-DF47-4E56-91C2-F429DB823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5B6AA-9F08-4CFB-81B9-5E68CA46E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D74BB-AFCE-46A8-AA61-E6C5343A6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5E39F-87E0-4D5C-BDFA-E0197CD90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53060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中医护理技术情况汇总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中医护理技术的培训与教育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中医护理技术是指在中医理论指导下，运用传统中医护理技能，对患者进行诊断、治疗和康复的一系列技术手段。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整体观念、个性化护理、注重预防保健、强调身心并治、操作简便易行。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中医护理技术在现代医疗体系中的地位和作用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补充现代医学的不足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中医护理技术以其独特的理论和方法，为现代医学提供了一种补充和替代方案，尤其在慢性病、康复期护理等方面具有显著优势。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中医护理技术能够针对患者的具体情况，采取个性化的护理措施，有助于提高医疗效果，缩短康复时间。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促进医护人员的协作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中医护理技术的应用需要医护人员的密切配合，有助于提高团队协作能力，提升整体医疗水平。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中医护理技术自古代发展至今，经历了漫长的历史演变。从传统的针灸、推拿、拔罐等技术，到现代的耳穴压豆、穴位按摩等创新方法，中医护理技术不断发展和完善。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医护理技术在临床应用中得到了广泛的推广和应用。越来越多的医院和诊所开始重视中医护理技术的作用，并将其纳入诊疗体系中。同时，随着人们对健康需求的提高，中医护理技术在预防保健领域也得到了广泛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中医护理技术的主要内容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通过刺激穴位，调和气血，平衡阴阳，达到治疗疾病的目的。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针灸护理技术是中医护理技术中的一种重要手段，通过刺激人体穴位，调和气血，平衡阴阳，以达到治疗疾病的目的。针灸可以针对各种疾病进行治疗，如疼痛、失眠、焦虑等。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通过手法按摩，舒缓肌肉疲劳，缓解疼痛，促进血液循环。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推拿护理技术是中医护理技术中的一种重要手段，通过手法按摩，舒缓肌肉疲劳，缓解疼痛，促进血液循环。推拿可以针对各种肌肉疲劳、疼痛等问题进行治疗。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通过负压吸引，刺激穴位，舒缓肌肉疲劳，缓解疼痛。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拔罐护理技术是中医护理技术中的一种重要手段，通过负压吸引的方式刺激穴位，舒缓肌肉疲劳，缓解疼痛。拔罐可以针对各种肌肉疲劳、疼痛等问题进行治疗。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通过中药内服或外敷，调节人体机能，治疗疾病。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中药护理技术是中医护理技术中的一种重要手段，通过中药内服或外敷的方式调节人体机能，以达到治疗疾病的目的。中药护理可以针对各种疾病进行治疗，如感冒、咳嗽、胃痛等。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除上述四种护理技术外，还有艾灸、刮痧、耳穴压豆等多种中医护理技术。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除了上述介绍的针灸、推拿、拔罐和中药护理四种技术外，中医护理技术还包括艾灸、刮痧、耳穴压豆等多种方法。这些方法各具特色，针对不同的病症进行治疗。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其他中医护理技术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https://d.book118.com/017153060044006034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2024-09-08T02:59:18.704</cp:lastPrinted>
  <dcterms:created xsi:type="dcterms:W3CDTF">2024-09-07T18:59:18Z</dcterms:created>
  <dcterms:modified xsi:type="dcterms:W3CDTF">2024-09-07T18:59:20Z</dcterms:modified>
</cp:coreProperties>
</file>