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0464B-6F9A-43FE-983F-B53921197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12797-6C43-4AD1-BAC5-2AEE3A6E0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4AF83-E29A-42E2-AE36-DD321D75B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274F3-52C6-482E-B34C-D1BFF1E20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D5A39D-BC62-4B63-971B-4E273DE76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AD4DCE-F61E-4768-A21B-4E827D7BF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FC691D-B79F-44F2-8F55-125E6EFC3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7E960-5CB7-47B6-9A2B-0016BE2EB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3B84F-E26A-47B8-B244-E6374578E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847E6-2272-41D5-8CAA-3F2FC3B8F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81EF0-C1E2-4926-A495-95DC400DE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5412106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呼吸康复的临床实践与管理</a:t>
            </a:r>
            <a:r>
              <a:rPr lang="en-US" altLang="zh-CN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呼吸康复的临床实践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呼吸康复的管理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缓解症状、改善肺功能、增强运动耐力、提高生活质量、减少住院次数和改善心理状态。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呼吸康复是指通过一系列综合的评估、治疗和训练，帮助慢性呼吸疾病患者改善呼吸功能，提高生活质量的过程。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69" b="2496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44" b="197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通过改善呼吸困难等症状，提高患者的生活质量。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减少医疗费用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通过减少患者住院次数和医疗费用，减轻社会和家庭的经济负担。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促进患者回归社会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通过提高患者的活动能力和自信心，促进患者更好地融入社会。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呼吸康复的重要性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呼吸康复的理念和实践起源于20世纪50年代，最初主要用于慢性阻塞性肺疾病（COPD）患者。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当前发展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随着医学研究和技术的不断进步，呼吸康复的应用范围不断扩大，涉及多种慢性呼吸疾病，如哮喘、肺纤维化等。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随着科技的发展，呼吸康复将更加注重个体化、精准化和智能化，为患者提供更加全面和高效的服务。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呼吸康复的历史与发展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呼吸康复的临床实践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详细了解患者的呼吸系统病史、用药情况、生活习惯等，为诊断提供依据。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观察患者的呼吸状况、心肺功能等，判断是否存在呼吸障碍。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通过肺功能检查、影像学检查等手段，进一步明确呼吸障碍的性质和程度。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根据患者的具体情况，设定康复目标，如改善呼吸功能、减轻症状等。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根据目标制定个性化的康复方案，包括治疗手段、运动训练、生活指导等。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根据患者的康复进展和反馈，及时调整康复方案，确保效果最大化。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根据需要使用药物，如支气管舒张剂、抗炎药等，缓解症状。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运动训练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根据患者的具体情况，进行有针对性的运动训练，提高心肺功能。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包括呼吸训练、排痰训练等，改善呼吸功能。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关注患者的心理状况，提供必要的心理疏导和支持。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在康复治疗过程中，定期评估患者的呼吸状况、症状改善情况等。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对患者进行长期跟踪随访，评估康复效果的稳定性和持久性。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采用客观的评估指标，如肺功能指标、生活质量评分等，全面评估康复效果。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呼吸康复的管理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对患者进行全面的评估，了解其呼吸状况、功能状况和心理状况，为制定个性化的康复计划提供依据。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根据评估结果，制定个性化的康复计划，包括治疗目标、治疗方案、康复时间表等，确保患者得到科学、有效的康复治疗。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定期对患者的康复效果进行评估，及时调整康复计划，确保患者获得最佳的康复效果。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https://d.book118.com/017154121061006031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2024-09-03T14:32:09.183</cp:lastPrinted>
  <dcterms:created xsi:type="dcterms:W3CDTF">2024-09-03T06:32:09Z</dcterms:created>
  <dcterms:modified xsi:type="dcterms:W3CDTF">2024-09-03T06:32:11Z</dcterms:modified>
</cp:coreProperties>
</file>