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QWPDF+ITLFWM+ArialMT"/>
      <p:regular r:id="rId15"/>
    </p:embeddedFont>
    <p:embeddedFont>
      <p:font typeface="FBJDWV+MS-UIGothic"/>
      <p:regular r:id="rId16"/>
    </p:embeddedFont>
    <p:embeddedFont>
      <p:font typeface="QACAUB+SLSVMU+MicrosoftYaHei"/>
      <p:regular r:id="rId17"/>
    </p:embeddedFont>
    <p:embeddedFont>
      <p:font typeface="QMDTSM+GCNCQV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E8CF-2723-473F-AEC4-2B1D9CD2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601DF-E94E-4622-A259-2D16D72D0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C64CB-2439-42DA-9443-5782A5D3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AB0D6-80A1-4C9B-8B48-AA5BEC2C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973AD-52DA-4FAB-8F7A-738ACD43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B5740-D41F-4FCC-8BB9-4254FB4E9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94AD8-4AA0-438E-9CCA-5359104C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DCF30-3CF5-445A-A8A4-66D73383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0CE0D-75C7-46B8-B0F7-30DEB9ED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25D73-CD02-4B69-8533-E40179455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9313F-7EEB-4E99-98DD-6BF6ACC8D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5023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QWPDF+ITLFWM+ArialMT"/>
                <a:cs typeface="GQWPDF+ITLFW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称呼礼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QWPDF+ITLFWM+ArialMT"/>
                <a:cs typeface="GQWPDF+ITLFW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称呼方式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3148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QWPDF+ITLFWM+ArialMT"/>
                <a:cs typeface="GQWPDF+ITLFW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特殊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合称呼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07175" y="386353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QWPDF+ITLFWM+ArialMT"/>
                <a:cs typeface="GQWPDF+ITLFW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称呼礼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的注意事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QWPDF+ITLFWM+ArialMT"/>
                <a:cs typeface="GQWPDF+ITLFW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FBJDWV+MS-UIGothic"/>
                <a:cs typeface="FBJDWV+MS-UIGothic"/>
              </a:rPr>
              <a:t>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称呼礼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FBJDWV+MS-UIGothic"/>
                <a:cs typeface="FBJDW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称呼礼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正确的称呼能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一个人的教养和素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，也是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社会秩序和人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FBJDWV+MS-UIGothic"/>
                <a:cs typeface="FBJDWV+MS-UIGothic"/>
              </a:rPr>
              <a:t>关系的重要手段。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FBJDWV+MS-UIGothic"/>
                <a:cs typeface="FBJDW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在社交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合中，人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往往通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称呼来初步判断一个人的教养和素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。正确的称呼不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仅显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示出个人的礼貌和尊重，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展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出个人的修养和品位。同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，正确的称呼也是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社会秩序和人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关系的重要手段，能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促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社会的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5B80"/>
                </a:solidFill>
                <a:latin typeface="FBJDWV+MS-UIGothic"/>
                <a:cs typeface="FBJDWV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称呼礼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的起源与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FBJDWV+MS-UIGothic"/>
                <a:cs typeface="FBJDW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职务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称呼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FBJDWV+MS-UIGothic"/>
                <a:cs typeface="FBJDW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称称呼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FBJDWV+MS-UIGothic"/>
                <a:cs typeface="FBJDW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称名称，如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教授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、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工程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、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QACAUB+SLSVMU+MicrosoftYaHei"/>
                <a:cs typeface="QACAUB+SLSVMU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等，适用于学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界、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专业领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域或高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FBJDWV+MS-UIGothic"/>
                <a:cs typeface="FBJDWV+MS-UIGothic"/>
              </a:rPr>
              <a:t>分子。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BJDWV+MS-UIGothic"/>
                <a:cs typeface="FBJDWV+MS-UIGothic"/>
              </a:rPr>
              <a:t>学位称呼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FBJDWV+MS-UIGothic"/>
                <a:cs typeface="FBJDW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https://d.book118.com/017155023020006054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GQWPDF+ITLFWM+ArialMT</vt:lpstr>
      <vt:lpstr>Times New Roman</vt:lpstr>
      <vt:lpstr>FBJDWV+MS-UIGothic</vt:lpstr>
      <vt:lpstr>SimSun</vt:lpstr>
      <vt:lpstr>QACAUB+SLSVMU+MicrosoftYaHei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2024-09-28T07:19:09.253</cp:lastPrinted>
  <dcterms:created xsi:type="dcterms:W3CDTF">2024-09-27T23:19:09Z</dcterms:created>
  <dcterms:modified xsi:type="dcterms:W3CDTF">2024-09-27T23:19:10Z</dcterms:modified>
</cp:coreProperties>
</file>